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5143500" cx="9144000"/>
  <p:notesSz cx="6858000" cy="9144000"/>
  <p:embeddedFontLst>
    <p:embeddedFont>
      <p:font typeface="Raleway"/>
      <p:regular r:id="rId70"/>
      <p:bold r:id="rId71"/>
      <p:italic r:id="rId72"/>
      <p:boldItalic r:id="rId73"/>
    </p:embeddedFont>
    <p:embeddedFont>
      <p:font typeface="Playfair Display"/>
      <p:regular r:id="rId74"/>
      <p:bold r:id="rId75"/>
      <p:italic r:id="rId76"/>
      <p:boldItalic r:id="rId77"/>
    </p:embeddedFont>
    <p:embeddedFont>
      <p:font typeface="Raleway Light"/>
      <p:regular r:id="rId78"/>
      <p:bold r:id="rId79"/>
      <p:italic r:id="rId80"/>
      <p:boldItalic r:id="rId81"/>
    </p:embeddedFont>
    <p:embeddedFont>
      <p:font typeface="Playfair Display SemiBold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B60672B-3C92-47C9-BAC2-0E7E6493EEFF}">
  <a:tblStyle styleId="{8B60672B-3C92-47C9-BAC2-0E7E6493EEF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2E388B6-4242-475A-BC5E-C2A5646C862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PlayfairDisplaySemiBold-italic.fntdata"/><Relationship Id="rId83" Type="http://schemas.openxmlformats.org/officeDocument/2006/relationships/font" Target="fonts/PlayfairDisplaySemiBold-bold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85" Type="http://schemas.openxmlformats.org/officeDocument/2006/relationships/font" Target="fonts/PlayfairDisplaySemiBold-boldItalic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alewayLight-italic.fntdata"/><Relationship Id="rId82" Type="http://schemas.openxmlformats.org/officeDocument/2006/relationships/font" Target="fonts/PlayfairDisplaySemiBold-regular.fntdata"/><Relationship Id="rId81" Type="http://schemas.openxmlformats.org/officeDocument/2006/relationships/font" Target="fonts/Raleway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aleway-boldItalic.fntdata"/><Relationship Id="rId72" Type="http://schemas.openxmlformats.org/officeDocument/2006/relationships/font" Target="fonts/Raleway-italic.fntdata"/><Relationship Id="rId31" Type="http://schemas.openxmlformats.org/officeDocument/2006/relationships/slide" Target="slides/slide26.xml"/><Relationship Id="rId75" Type="http://schemas.openxmlformats.org/officeDocument/2006/relationships/font" Target="fonts/PlayfairDisplay-bold.fntdata"/><Relationship Id="rId30" Type="http://schemas.openxmlformats.org/officeDocument/2006/relationships/slide" Target="slides/slide25.xml"/><Relationship Id="rId74" Type="http://schemas.openxmlformats.org/officeDocument/2006/relationships/font" Target="fonts/PlayfairDisplay-regular.fntdata"/><Relationship Id="rId33" Type="http://schemas.openxmlformats.org/officeDocument/2006/relationships/slide" Target="slides/slide28.xml"/><Relationship Id="rId77" Type="http://schemas.openxmlformats.org/officeDocument/2006/relationships/font" Target="fonts/PlayfairDisplay-boldItalic.fntdata"/><Relationship Id="rId32" Type="http://schemas.openxmlformats.org/officeDocument/2006/relationships/slide" Target="slides/slide27.xml"/><Relationship Id="rId76" Type="http://schemas.openxmlformats.org/officeDocument/2006/relationships/font" Target="fonts/PlayfairDisplay-italic.fntdata"/><Relationship Id="rId35" Type="http://schemas.openxmlformats.org/officeDocument/2006/relationships/slide" Target="slides/slide30.xml"/><Relationship Id="rId79" Type="http://schemas.openxmlformats.org/officeDocument/2006/relationships/font" Target="fonts/RalewayLight-bold.fntdata"/><Relationship Id="rId34" Type="http://schemas.openxmlformats.org/officeDocument/2006/relationships/slide" Target="slides/slide29.xml"/><Relationship Id="rId78" Type="http://schemas.openxmlformats.org/officeDocument/2006/relationships/font" Target="fonts/RalewayLight-regular.fntdata"/><Relationship Id="rId71" Type="http://schemas.openxmlformats.org/officeDocument/2006/relationships/font" Target="fonts/Raleway-bold.fntdata"/><Relationship Id="rId70" Type="http://schemas.openxmlformats.org/officeDocument/2006/relationships/font" Target="fonts/Raleway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be0768c26_0_2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be0768c2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be0768c26_0_2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be0768c26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be9679b55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1be9679b5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be9679b55_0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1be9679b5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Against black voters, diluting their voting strength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Charged to be</a:t>
            </a:r>
            <a:r>
              <a:rPr lang="en"/>
              <a:t> enacted with racially discriminatory intent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bf18bb0f4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bf18bb0f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c2a13e7e6_8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1c2a13e7e6_8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be9679b55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1be9679b5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be9679b55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be9679b5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be9679b55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1be9679b5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be0768c26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1be0768c2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be0768c26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be0768c2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be0768c26_0_1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1be0768c2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be0768c26_0_1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be0768c2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be0768c26_0_1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be0768c2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be0768c26_0_2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1be0768c26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be9679b55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1be9679b5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be0768c26_0_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be0768c2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be9679b55_0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1be9679b5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bf18bb0f4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1bf18bb0f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be9679b55_0_1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be9679b5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be9679b55_0_1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1be9679b5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bf18bb0f4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bf18bb0f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be9679b55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be9679b5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be9679b55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1be9679b5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c2a13e7e6_7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1c2a13e7e6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1c2a13e7e6_7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1c2a13e7e6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c2a13e7e6_7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1c2a13e7e6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1c2a13e7e6_7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1c2a13e7e6_7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1c2a13e7e6_7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1c2a13e7e6_7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be9679b55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be9679b5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1be0768c26_0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1be0768c2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be9679b55_0_1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1be9679b5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be0768c26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be0768c2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1be9679b55_0_1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1be9679b5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1be9679b55_0_1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1be9679b5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1be9679b55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1be9679b5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be0768c26_0_2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1be0768c26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1be0768c26_0_2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1be0768c26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1be0768c26_0_2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1be0768c2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be0768c26_0_2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be0768c26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1be0768c26_0_2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1be0768c26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1be9679b55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1be9679b5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1be0768c26_0_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1be0768c2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bf18bb0f4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bf18bb0f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218 for a majority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be9679b55_0_1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1be9679b5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1bf18bb0f4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1bf18bb0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1be9679b55_0_1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1be9679b5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1be9679b55_0_1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1be9679b5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1be9679b55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1be9679b5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1be0768c26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1be0768c2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1be0768c26_0_1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1be0768c26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1be0768c26_0_1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1be0768c2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1be0768c26_0_2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1be0768c2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1be0768c26_0_2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1be0768c2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be9679b55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be9679b5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1be9679b55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1be9679b5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1bf18bb0f4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1bf18bb0f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1bf18bb0f4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1bf18bb0f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218 for a majority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1be0768c26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1be0768c2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1c2a13e7e6_8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1c2a13e7e6_8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be0768c26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be0768c2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be0768c26_0_1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be0768c2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be0768c26_0_1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be0768c2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53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20779" l="0" r="0" t="0"/>
          <a:stretch/>
        </p:blipFill>
        <p:spPr>
          <a:xfrm>
            <a:off x="2143025" y="2788375"/>
            <a:ext cx="4857949" cy="235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37011" l="0" r="0" t="0"/>
          <a:stretch/>
        </p:blipFill>
        <p:spPr>
          <a:xfrm rot="10800000">
            <a:off x="2513351" y="-11424"/>
            <a:ext cx="4117299" cy="187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54969"/>
            <a:ext cx="1912270" cy="148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7463691" y="3463200"/>
            <a:ext cx="1393364" cy="196725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1039100" y="1991825"/>
            <a:ext cx="70659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7443611" y="203467"/>
            <a:ext cx="1912270" cy="148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0" y="0"/>
            <a:ext cx="1393364" cy="196725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440700" y="440700"/>
            <a:ext cx="8271000" cy="4262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rchids" type="blank">
  <p:cSld name="BLANK">
    <p:bg>
      <p:bgPr>
        <a:solidFill>
          <a:schemeClr val="accent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Roses">
  <p:cSld name="BLANK_2">
    <p:bg>
      <p:bgPr>
        <a:solidFill>
          <a:schemeClr val="accent5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2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Tropical">
  <p:cSld name="BLANK_2_1">
    <p:bg>
      <p:bgPr>
        <a:solidFill>
          <a:schemeClr val="accent4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3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292736"/>
            <a:ext cx="2377614" cy="185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566" y="0"/>
            <a:ext cx="1732434" cy="244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2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440700" y="440700"/>
            <a:ext cx="8271000" cy="4262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>
            <p:ph type="ctrTitle"/>
          </p:nvPr>
        </p:nvSpPr>
        <p:spPr>
          <a:xfrm>
            <a:off x="1039100" y="1659550"/>
            <a:ext cx="7065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1039100" y="2916252"/>
            <a:ext cx="7065900" cy="25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440700" y="440700"/>
            <a:ext cx="8271000" cy="4262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1039100" y="2161800"/>
            <a:ext cx="70659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318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SemiBold"/>
              <a:buChar char="⬩"/>
              <a:defRPr i="1" sz="32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indent="-4318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SemiBold"/>
              <a:buChar char="▫"/>
              <a:defRPr i="1" sz="32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indent="-4318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SemiBold"/>
              <a:buChar char="▫"/>
              <a:defRPr i="1" sz="32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indent="-4318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SemiBold"/>
              <a:buChar char="●"/>
              <a:defRPr i="1" sz="32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indent="-4318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SemiBold"/>
              <a:buChar char="○"/>
              <a:defRPr i="1" sz="32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indent="-4318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SemiBold"/>
              <a:buChar char="■"/>
              <a:defRPr i="1" sz="32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indent="-4318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SemiBold"/>
              <a:buChar char="●"/>
              <a:defRPr i="1" sz="32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indent="-4318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SemiBold"/>
              <a:buChar char="○"/>
              <a:defRPr i="1" sz="32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indent="-4318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SemiBold"/>
              <a:buChar char="■"/>
              <a:defRPr i="1" sz="32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 rot="5400000">
            <a:off x="883569" y="1036898"/>
            <a:ext cx="358410" cy="577767"/>
          </a:xfrm>
          <a:custGeom>
            <a:rect b="b" l="l" r="r" t="t"/>
            <a:pathLst>
              <a:path extrusionOk="0" h="47155" w="29252">
                <a:moveTo>
                  <a:pt x="17692" y="8600"/>
                </a:moveTo>
                <a:lnTo>
                  <a:pt x="14872" y="9305"/>
                </a:lnTo>
                <a:lnTo>
                  <a:pt x="11771" y="10080"/>
                </a:lnTo>
                <a:lnTo>
                  <a:pt x="8811" y="10856"/>
                </a:lnTo>
                <a:lnTo>
                  <a:pt x="7542" y="11278"/>
                </a:lnTo>
                <a:lnTo>
                  <a:pt x="6485" y="11631"/>
                </a:lnTo>
                <a:lnTo>
                  <a:pt x="9234" y="10503"/>
                </a:lnTo>
                <a:lnTo>
                  <a:pt x="10573" y="10010"/>
                </a:lnTo>
                <a:lnTo>
                  <a:pt x="11983" y="9587"/>
                </a:lnTo>
                <a:lnTo>
                  <a:pt x="13392" y="9164"/>
                </a:lnTo>
                <a:lnTo>
                  <a:pt x="14802" y="8882"/>
                </a:lnTo>
                <a:lnTo>
                  <a:pt x="16282" y="8671"/>
                </a:lnTo>
                <a:lnTo>
                  <a:pt x="17692" y="8600"/>
                </a:lnTo>
                <a:close/>
                <a:moveTo>
                  <a:pt x="20652" y="3102"/>
                </a:moveTo>
                <a:lnTo>
                  <a:pt x="20934" y="3173"/>
                </a:lnTo>
                <a:lnTo>
                  <a:pt x="21709" y="3455"/>
                </a:lnTo>
                <a:lnTo>
                  <a:pt x="22414" y="3807"/>
                </a:lnTo>
                <a:lnTo>
                  <a:pt x="23049" y="4160"/>
                </a:lnTo>
                <a:lnTo>
                  <a:pt x="23683" y="4582"/>
                </a:lnTo>
                <a:lnTo>
                  <a:pt x="24247" y="5076"/>
                </a:lnTo>
                <a:lnTo>
                  <a:pt x="24740" y="5569"/>
                </a:lnTo>
                <a:lnTo>
                  <a:pt x="25234" y="6133"/>
                </a:lnTo>
                <a:lnTo>
                  <a:pt x="25656" y="6697"/>
                </a:lnTo>
                <a:lnTo>
                  <a:pt x="26079" y="7331"/>
                </a:lnTo>
                <a:lnTo>
                  <a:pt x="26432" y="7966"/>
                </a:lnTo>
                <a:lnTo>
                  <a:pt x="26714" y="8671"/>
                </a:lnTo>
                <a:lnTo>
                  <a:pt x="26996" y="9305"/>
                </a:lnTo>
                <a:lnTo>
                  <a:pt x="27278" y="10080"/>
                </a:lnTo>
                <a:lnTo>
                  <a:pt x="27489" y="10856"/>
                </a:lnTo>
                <a:lnTo>
                  <a:pt x="27771" y="12406"/>
                </a:lnTo>
                <a:lnTo>
                  <a:pt x="27348" y="11631"/>
                </a:lnTo>
                <a:lnTo>
                  <a:pt x="26996" y="10856"/>
                </a:lnTo>
                <a:lnTo>
                  <a:pt x="26502" y="10151"/>
                </a:lnTo>
                <a:lnTo>
                  <a:pt x="26009" y="9516"/>
                </a:lnTo>
                <a:lnTo>
                  <a:pt x="25022" y="8177"/>
                </a:lnTo>
                <a:lnTo>
                  <a:pt x="23894" y="6908"/>
                </a:lnTo>
                <a:lnTo>
                  <a:pt x="22837" y="5851"/>
                </a:lnTo>
                <a:lnTo>
                  <a:pt x="21850" y="4723"/>
                </a:lnTo>
                <a:lnTo>
                  <a:pt x="21427" y="4300"/>
                </a:lnTo>
                <a:lnTo>
                  <a:pt x="20864" y="3666"/>
                </a:lnTo>
                <a:lnTo>
                  <a:pt x="20652" y="3384"/>
                </a:lnTo>
                <a:lnTo>
                  <a:pt x="20511" y="3173"/>
                </a:lnTo>
                <a:lnTo>
                  <a:pt x="20582" y="3102"/>
                </a:lnTo>
                <a:close/>
                <a:moveTo>
                  <a:pt x="18185" y="9516"/>
                </a:moveTo>
                <a:lnTo>
                  <a:pt x="17480" y="10151"/>
                </a:lnTo>
                <a:lnTo>
                  <a:pt x="16776" y="10715"/>
                </a:lnTo>
                <a:lnTo>
                  <a:pt x="15930" y="11208"/>
                </a:lnTo>
                <a:lnTo>
                  <a:pt x="15084" y="11560"/>
                </a:lnTo>
                <a:lnTo>
                  <a:pt x="14238" y="11913"/>
                </a:lnTo>
                <a:lnTo>
                  <a:pt x="13322" y="12124"/>
                </a:lnTo>
                <a:lnTo>
                  <a:pt x="12406" y="12336"/>
                </a:lnTo>
                <a:lnTo>
                  <a:pt x="11489" y="12477"/>
                </a:lnTo>
                <a:lnTo>
                  <a:pt x="9586" y="12688"/>
                </a:lnTo>
                <a:lnTo>
                  <a:pt x="7754" y="12759"/>
                </a:lnTo>
                <a:lnTo>
                  <a:pt x="5851" y="12759"/>
                </a:lnTo>
                <a:lnTo>
                  <a:pt x="4018" y="12829"/>
                </a:lnTo>
                <a:lnTo>
                  <a:pt x="4582" y="12547"/>
                </a:lnTo>
                <a:lnTo>
                  <a:pt x="5287" y="12336"/>
                </a:lnTo>
                <a:lnTo>
                  <a:pt x="6062" y="12195"/>
                </a:lnTo>
                <a:lnTo>
                  <a:pt x="6978" y="12054"/>
                </a:lnTo>
                <a:lnTo>
                  <a:pt x="8670" y="11913"/>
                </a:lnTo>
                <a:lnTo>
                  <a:pt x="9445" y="11842"/>
                </a:lnTo>
                <a:lnTo>
                  <a:pt x="10150" y="11701"/>
                </a:lnTo>
                <a:lnTo>
                  <a:pt x="12124" y="11278"/>
                </a:lnTo>
                <a:lnTo>
                  <a:pt x="14168" y="10715"/>
                </a:lnTo>
                <a:lnTo>
                  <a:pt x="16212" y="10151"/>
                </a:lnTo>
                <a:lnTo>
                  <a:pt x="18185" y="9516"/>
                </a:lnTo>
                <a:close/>
                <a:moveTo>
                  <a:pt x="20511" y="3948"/>
                </a:moveTo>
                <a:lnTo>
                  <a:pt x="20864" y="4512"/>
                </a:lnTo>
                <a:lnTo>
                  <a:pt x="21216" y="5146"/>
                </a:lnTo>
                <a:lnTo>
                  <a:pt x="22062" y="6204"/>
                </a:lnTo>
                <a:lnTo>
                  <a:pt x="23824" y="8248"/>
                </a:lnTo>
                <a:lnTo>
                  <a:pt x="24881" y="9587"/>
                </a:lnTo>
                <a:lnTo>
                  <a:pt x="25797" y="10996"/>
                </a:lnTo>
                <a:lnTo>
                  <a:pt x="26220" y="11701"/>
                </a:lnTo>
                <a:lnTo>
                  <a:pt x="26573" y="12477"/>
                </a:lnTo>
                <a:lnTo>
                  <a:pt x="26925" y="13252"/>
                </a:lnTo>
                <a:lnTo>
                  <a:pt x="27207" y="14027"/>
                </a:lnTo>
                <a:lnTo>
                  <a:pt x="25022" y="11701"/>
                </a:lnTo>
                <a:lnTo>
                  <a:pt x="24035" y="10574"/>
                </a:lnTo>
                <a:lnTo>
                  <a:pt x="23119" y="9375"/>
                </a:lnTo>
                <a:lnTo>
                  <a:pt x="22344" y="8177"/>
                </a:lnTo>
                <a:lnTo>
                  <a:pt x="21568" y="6908"/>
                </a:lnTo>
                <a:lnTo>
                  <a:pt x="21286" y="6204"/>
                </a:lnTo>
                <a:lnTo>
                  <a:pt x="21005" y="5499"/>
                </a:lnTo>
                <a:lnTo>
                  <a:pt x="20723" y="4723"/>
                </a:lnTo>
                <a:lnTo>
                  <a:pt x="20511" y="3948"/>
                </a:lnTo>
                <a:close/>
                <a:moveTo>
                  <a:pt x="12194" y="25657"/>
                </a:moveTo>
                <a:lnTo>
                  <a:pt x="9375" y="26855"/>
                </a:lnTo>
                <a:lnTo>
                  <a:pt x="6485" y="28195"/>
                </a:lnTo>
                <a:lnTo>
                  <a:pt x="4441" y="29181"/>
                </a:lnTo>
                <a:lnTo>
                  <a:pt x="2467" y="30098"/>
                </a:lnTo>
                <a:lnTo>
                  <a:pt x="3525" y="29252"/>
                </a:lnTo>
                <a:lnTo>
                  <a:pt x="4582" y="28406"/>
                </a:lnTo>
                <a:lnTo>
                  <a:pt x="5780" y="27701"/>
                </a:lnTo>
                <a:lnTo>
                  <a:pt x="6978" y="26996"/>
                </a:lnTo>
                <a:lnTo>
                  <a:pt x="8177" y="26503"/>
                </a:lnTo>
                <a:lnTo>
                  <a:pt x="9516" y="26080"/>
                </a:lnTo>
                <a:lnTo>
                  <a:pt x="10855" y="25798"/>
                </a:lnTo>
                <a:lnTo>
                  <a:pt x="12194" y="25657"/>
                </a:lnTo>
                <a:close/>
                <a:moveTo>
                  <a:pt x="12194" y="26855"/>
                </a:moveTo>
                <a:lnTo>
                  <a:pt x="11207" y="27701"/>
                </a:lnTo>
                <a:lnTo>
                  <a:pt x="10221" y="28477"/>
                </a:lnTo>
                <a:lnTo>
                  <a:pt x="9234" y="29181"/>
                </a:lnTo>
                <a:lnTo>
                  <a:pt x="8106" y="29816"/>
                </a:lnTo>
                <a:lnTo>
                  <a:pt x="7260" y="30239"/>
                </a:lnTo>
                <a:lnTo>
                  <a:pt x="6414" y="30591"/>
                </a:lnTo>
                <a:lnTo>
                  <a:pt x="5498" y="30873"/>
                </a:lnTo>
                <a:lnTo>
                  <a:pt x="4582" y="31155"/>
                </a:lnTo>
                <a:lnTo>
                  <a:pt x="3666" y="31296"/>
                </a:lnTo>
                <a:lnTo>
                  <a:pt x="2679" y="31437"/>
                </a:lnTo>
                <a:lnTo>
                  <a:pt x="1763" y="31578"/>
                </a:lnTo>
                <a:lnTo>
                  <a:pt x="846" y="31578"/>
                </a:lnTo>
                <a:lnTo>
                  <a:pt x="1269" y="31296"/>
                </a:lnTo>
                <a:lnTo>
                  <a:pt x="1833" y="31014"/>
                </a:lnTo>
                <a:lnTo>
                  <a:pt x="3172" y="30521"/>
                </a:lnTo>
                <a:lnTo>
                  <a:pt x="4652" y="30027"/>
                </a:lnTo>
                <a:lnTo>
                  <a:pt x="5780" y="29675"/>
                </a:lnTo>
                <a:lnTo>
                  <a:pt x="9022" y="28265"/>
                </a:lnTo>
                <a:lnTo>
                  <a:pt x="12194" y="26855"/>
                </a:lnTo>
                <a:close/>
                <a:moveTo>
                  <a:pt x="17762" y="20300"/>
                </a:moveTo>
                <a:lnTo>
                  <a:pt x="18608" y="21851"/>
                </a:lnTo>
                <a:lnTo>
                  <a:pt x="19383" y="23402"/>
                </a:lnTo>
                <a:lnTo>
                  <a:pt x="20018" y="25023"/>
                </a:lnTo>
                <a:lnTo>
                  <a:pt x="20652" y="26644"/>
                </a:lnTo>
                <a:lnTo>
                  <a:pt x="21780" y="29886"/>
                </a:lnTo>
                <a:lnTo>
                  <a:pt x="22485" y="31507"/>
                </a:lnTo>
                <a:lnTo>
                  <a:pt x="23190" y="33129"/>
                </a:lnTo>
                <a:lnTo>
                  <a:pt x="22414" y="32565"/>
                </a:lnTo>
                <a:lnTo>
                  <a:pt x="21639" y="31930"/>
                </a:lnTo>
                <a:lnTo>
                  <a:pt x="21005" y="31296"/>
                </a:lnTo>
                <a:lnTo>
                  <a:pt x="20370" y="30662"/>
                </a:lnTo>
                <a:lnTo>
                  <a:pt x="19806" y="29957"/>
                </a:lnTo>
                <a:lnTo>
                  <a:pt x="19313" y="29322"/>
                </a:lnTo>
                <a:lnTo>
                  <a:pt x="18890" y="28547"/>
                </a:lnTo>
                <a:lnTo>
                  <a:pt x="18467" y="27842"/>
                </a:lnTo>
                <a:lnTo>
                  <a:pt x="18115" y="26996"/>
                </a:lnTo>
                <a:lnTo>
                  <a:pt x="17833" y="26221"/>
                </a:lnTo>
                <a:lnTo>
                  <a:pt x="17621" y="25375"/>
                </a:lnTo>
                <a:lnTo>
                  <a:pt x="17480" y="24529"/>
                </a:lnTo>
                <a:lnTo>
                  <a:pt x="17410" y="23613"/>
                </a:lnTo>
                <a:lnTo>
                  <a:pt x="17339" y="22697"/>
                </a:lnTo>
                <a:lnTo>
                  <a:pt x="17339" y="21710"/>
                </a:lnTo>
                <a:lnTo>
                  <a:pt x="17480" y="20723"/>
                </a:lnTo>
                <a:lnTo>
                  <a:pt x="17480" y="21569"/>
                </a:lnTo>
                <a:lnTo>
                  <a:pt x="17480" y="22415"/>
                </a:lnTo>
                <a:lnTo>
                  <a:pt x="17551" y="23190"/>
                </a:lnTo>
                <a:lnTo>
                  <a:pt x="17692" y="24036"/>
                </a:lnTo>
                <a:lnTo>
                  <a:pt x="18115" y="25587"/>
                </a:lnTo>
                <a:lnTo>
                  <a:pt x="18608" y="27137"/>
                </a:lnTo>
                <a:lnTo>
                  <a:pt x="19172" y="28618"/>
                </a:lnTo>
                <a:lnTo>
                  <a:pt x="19524" y="29393"/>
                </a:lnTo>
                <a:lnTo>
                  <a:pt x="19736" y="29675"/>
                </a:lnTo>
                <a:lnTo>
                  <a:pt x="19877" y="29745"/>
                </a:lnTo>
                <a:lnTo>
                  <a:pt x="20159" y="29816"/>
                </a:lnTo>
                <a:lnTo>
                  <a:pt x="20511" y="29886"/>
                </a:lnTo>
                <a:lnTo>
                  <a:pt x="20652" y="29886"/>
                </a:lnTo>
                <a:lnTo>
                  <a:pt x="20723" y="29745"/>
                </a:lnTo>
                <a:lnTo>
                  <a:pt x="20793" y="29604"/>
                </a:lnTo>
                <a:lnTo>
                  <a:pt x="20723" y="29393"/>
                </a:lnTo>
                <a:lnTo>
                  <a:pt x="19806" y="27137"/>
                </a:lnTo>
                <a:lnTo>
                  <a:pt x="19031" y="24882"/>
                </a:lnTo>
                <a:lnTo>
                  <a:pt x="18397" y="22626"/>
                </a:lnTo>
                <a:lnTo>
                  <a:pt x="17762" y="20300"/>
                </a:lnTo>
                <a:close/>
                <a:moveTo>
                  <a:pt x="10503" y="36723"/>
                </a:moveTo>
                <a:lnTo>
                  <a:pt x="10080" y="37569"/>
                </a:lnTo>
                <a:lnTo>
                  <a:pt x="9516" y="38697"/>
                </a:lnTo>
                <a:lnTo>
                  <a:pt x="9304" y="39261"/>
                </a:lnTo>
                <a:lnTo>
                  <a:pt x="9163" y="39825"/>
                </a:lnTo>
                <a:lnTo>
                  <a:pt x="9093" y="40036"/>
                </a:lnTo>
                <a:lnTo>
                  <a:pt x="9163" y="40248"/>
                </a:lnTo>
                <a:lnTo>
                  <a:pt x="9234" y="40388"/>
                </a:lnTo>
                <a:lnTo>
                  <a:pt x="9304" y="40529"/>
                </a:lnTo>
                <a:lnTo>
                  <a:pt x="9516" y="40600"/>
                </a:lnTo>
                <a:lnTo>
                  <a:pt x="9657" y="40529"/>
                </a:lnTo>
                <a:lnTo>
                  <a:pt x="9868" y="40459"/>
                </a:lnTo>
                <a:lnTo>
                  <a:pt x="10009" y="40248"/>
                </a:lnTo>
                <a:lnTo>
                  <a:pt x="10362" y="39754"/>
                </a:lnTo>
                <a:lnTo>
                  <a:pt x="10714" y="39120"/>
                </a:lnTo>
                <a:lnTo>
                  <a:pt x="11278" y="37851"/>
                </a:lnTo>
                <a:lnTo>
                  <a:pt x="11630" y="37005"/>
                </a:lnTo>
                <a:lnTo>
                  <a:pt x="12053" y="37569"/>
                </a:lnTo>
                <a:lnTo>
                  <a:pt x="12406" y="38274"/>
                </a:lnTo>
                <a:lnTo>
                  <a:pt x="12547" y="38626"/>
                </a:lnTo>
                <a:lnTo>
                  <a:pt x="12617" y="38979"/>
                </a:lnTo>
                <a:lnTo>
                  <a:pt x="12617" y="39331"/>
                </a:lnTo>
                <a:lnTo>
                  <a:pt x="12617" y="39684"/>
                </a:lnTo>
                <a:lnTo>
                  <a:pt x="12476" y="40248"/>
                </a:lnTo>
                <a:lnTo>
                  <a:pt x="12265" y="40741"/>
                </a:lnTo>
                <a:lnTo>
                  <a:pt x="11983" y="41305"/>
                </a:lnTo>
                <a:lnTo>
                  <a:pt x="11630" y="41869"/>
                </a:lnTo>
                <a:lnTo>
                  <a:pt x="11207" y="42433"/>
                </a:lnTo>
                <a:lnTo>
                  <a:pt x="10714" y="42996"/>
                </a:lnTo>
                <a:lnTo>
                  <a:pt x="9657" y="44054"/>
                </a:lnTo>
                <a:lnTo>
                  <a:pt x="8458" y="45040"/>
                </a:lnTo>
                <a:lnTo>
                  <a:pt x="7824" y="45463"/>
                </a:lnTo>
                <a:lnTo>
                  <a:pt x="7260" y="45816"/>
                </a:lnTo>
                <a:lnTo>
                  <a:pt x="6626" y="46098"/>
                </a:lnTo>
                <a:lnTo>
                  <a:pt x="6062" y="46380"/>
                </a:lnTo>
                <a:lnTo>
                  <a:pt x="5498" y="46521"/>
                </a:lnTo>
                <a:lnTo>
                  <a:pt x="5005" y="46591"/>
                </a:lnTo>
                <a:lnTo>
                  <a:pt x="5287" y="45181"/>
                </a:lnTo>
                <a:lnTo>
                  <a:pt x="5639" y="43772"/>
                </a:lnTo>
                <a:lnTo>
                  <a:pt x="6062" y="42292"/>
                </a:lnTo>
                <a:lnTo>
                  <a:pt x="6626" y="40952"/>
                </a:lnTo>
                <a:lnTo>
                  <a:pt x="6978" y="40248"/>
                </a:lnTo>
                <a:lnTo>
                  <a:pt x="7331" y="39613"/>
                </a:lnTo>
                <a:lnTo>
                  <a:pt x="7754" y="39049"/>
                </a:lnTo>
                <a:lnTo>
                  <a:pt x="8177" y="38485"/>
                </a:lnTo>
                <a:lnTo>
                  <a:pt x="8670" y="37992"/>
                </a:lnTo>
                <a:lnTo>
                  <a:pt x="9234" y="37499"/>
                </a:lnTo>
                <a:lnTo>
                  <a:pt x="9868" y="37076"/>
                </a:lnTo>
                <a:lnTo>
                  <a:pt x="10503" y="36723"/>
                </a:lnTo>
                <a:close/>
                <a:moveTo>
                  <a:pt x="19947" y="1"/>
                </a:moveTo>
                <a:lnTo>
                  <a:pt x="19877" y="706"/>
                </a:lnTo>
                <a:lnTo>
                  <a:pt x="19806" y="1552"/>
                </a:lnTo>
                <a:lnTo>
                  <a:pt x="19665" y="3455"/>
                </a:lnTo>
                <a:lnTo>
                  <a:pt x="19595" y="4441"/>
                </a:lnTo>
                <a:lnTo>
                  <a:pt x="19454" y="5358"/>
                </a:lnTo>
                <a:lnTo>
                  <a:pt x="19242" y="6133"/>
                </a:lnTo>
                <a:lnTo>
                  <a:pt x="19102" y="6485"/>
                </a:lnTo>
                <a:lnTo>
                  <a:pt x="18961" y="6767"/>
                </a:lnTo>
                <a:lnTo>
                  <a:pt x="18679" y="7120"/>
                </a:lnTo>
                <a:lnTo>
                  <a:pt x="18397" y="7331"/>
                </a:lnTo>
                <a:lnTo>
                  <a:pt x="18115" y="7472"/>
                </a:lnTo>
                <a:lnTo>
                  <a:pt x="17833" y="7543"/>
                </a:lnTo>
                <a:lnTo>
                  <a:pt x="16071" y="7543"/>
                </a:lnTo>
                <a:lnTo>
                  <a:pt x="15225" y="7613"/>
                </a:lnTo>
                <a:lnTo>
                  <a:pt x="14379" y="7754"/>
                </a:lnTo>
                <a:lnTo>
                  <a:pt x="12687" y="8177"/>
                </a:lnTo>
                <a:lnTo>
                  <a:pt x="10362" y="8882"/>
                </a:lnTo>
                <a:lnTo>
                  <a:pt x="8881" y="9305"/>
                </a:lnTo>
                <a:lnTo>
                  <a:pt x="7472" y="9869"/>
                </a:lnTo>
                <a:lnTo>
                  <a:pt x="6062" y="10503"/>
                </a:lnTo>
                <a:lnTo>
                  <a:pt x="5357" y="10856"/>
                </a:lnTo>
                <a:lnTo>
                  <a:pt x="4793" y="11208"/>
                </a:lnTo>
                <a:lnTo>
                  <a:pt x="4229" y="11631"/>
                </a:lnTo>
                <a:lnTo>
                  <a:pt x="3736" y="12054"/>
                </a:lnTo>
                <a:lnTo>
                  <a:pt x="3313" y="12477"/>
                </a:lnTo>
                <a:lnTo>
                  <a:pt x="3031" y="12900"/>
                </a:lnTo>
                <a:lnTo>
                  <a:pt x="2820" y="12970"/>
                </a:lnTo>
                <a:lnTo>
                  <a:pt x="2749" y="13182"/>
                </a:lnTo>
                <a:lnTo>
                  <a:pt x="2820" y="13675"/>
                </a:lnTo>
                <a:lnTo>
                  <a:pt x="3031" y="13604"/>
                </a:lnTo>
                <a:lnTo>
                  <a:pt x="5921" y="13604"/>
                </a:lnTo>
                <a:lnTo>
                  <a:pt x="9586" y="13675"/>
                </a:lnTo>
                <a:lnTo>
                  <a:pt x="10714" y="13604"/>
                </a:lnTo>
                <a:lnTo>
                  <a:pt x="11912" y="13463"/>
                </a:lnTo>
                <a:lnTo>
                  <a:pt x="13110" y="13252"/>
                </a:lnTo>
                <a:lnTo>
                  <a:pt x="14238" y="12970"/>
                </a:lnTo>
                <a:lnTo>
                  <a:pt x="15366" y="12618"/>
                </a:lnTo>
                <a:lnTo>
                  <a:pt x="16494" y="12124"/>
                </a:lnTo>
                <a:lnTo>
                  <a:pt x="17480" y="11490"/>
                </a:lnTo>
                <a:lnTo>
                  <a:pt x="17974" y="11137"/>
                </a:lnTo>
                <a:lnTo>
                  <a:pt x="18397" y="10785"/>
                </a:lnTo>
                <a:lnTo>
                  <a:pt x="17974" y="14098"/>
                </a:lnTo>
                <a:lnTo>
                  <a:pt x="17621" y="16212"/>
                </a:lnTo>
                <a:lnTo>
                  <a:pt x="17269" y="18327"/>
                </a:lnTo>
                <a:lnTo>
                  <a:pt x="16776" y="20441"/>
                </a:lnTo>
                <a:lnTo>
                  <a:pt x="16494" y="21428"/>
                </a:lnTo>
                <a:lnTo>
                  <a:pt x="16212" y="22274"/>
                </a:lnTo>
                <a:lnTo>
                  <a:pt x="15859" y="23120"/>
                </a:lnTo>
                <a:lnTo>
                  <a:pt x="15436" y="23825"/>
                </a:lnTo>
                <a:lnTo>
                  <a:pt x="15013" y="24389"/>
                </a:lnTo>
                <a:lnTo>
                  <a:pt x="14591" y="24811"/>
                </a:lnTo>
                <a:lnTo>
                  <a:pt x="14309" y="24952"/>
                </a:lnTo>
                <a:lnTo>
                  <a:pt x="14027" y="25093"/>
                </a:lnTo>
                <a:lnTo>
                  <a:pt x="13322" y="25234"/>
                </a:lnTo>
                <a:lnTo>
                  <a:pt x="12617" y="25305"/>
                </a:lnTo>
                <a:lnTo>
                  <a:pt x="10150" y="25305"/>
                </a:lnTo>
                <a:lnTo>
                  <a:pt x="9375" y="25375"/>
                </a:lnTo>
                <a:lnTo>
                  <a:pt x="8670" y="25516"/>
                </a:lnTo>
                <a:lnTo>
                  <a:pt x="7824" y="25798"/>
                </a:lnTo>
                <a:lnTo>
                  <a:pt x="6978" y="26151"/>
                </a:lnTo>
                <a:lnTo>
                  <a:pt x="6203" y="26503"/>
                </a:lnTo>
                <a:lnTo>
                  <a:pt x="5428" y="26926"/>
                </a:lnTo>
                <a:lnTo>
                  <a:pt x="4652" y="27349"/>
                </a:lnTo>
                <a:lnTo>
                  <a:pt x="3948" y="27842"/>
                </a:lnTo>
                <a:lnTo>
                  <a:pt x="2538" y="28970"/>
                </a:lnTo>
                <a:lnTo>
                  <a:pt x="1481" y="29816"/>
                </a:lnTo>
                <a:lnTo>
                  <a:pt x="705" y="30521"/>
                </a:lnTo>
                <a:lnTo>
                  <a:pt x="212" y="31085"/>
                </a:lnTo>
                <a:lnTo>
                  <a:pt x="71" y="31366"/>
                </a:lnTo>
                <a:lnTo>
                  <a:pt x="0" y="31507"/>
                </a:lnTo>
                <a:lnTo>
                  <a:pt x="0" y="31648"/>
                </a:lnTo>
                <a:lnTo>
                  <a:pt x="141" y="31789"/>
                </a:lnTo>
                <a:lnTo>
                  <a:pt x="353" y="31930"/>
                </a:lnTo>
                <a:lnTo>
                  <a:pt x="635" y="32001"/>
                </a:lnTo>
                <a:lnTo>
                  <a:pt x="1622" y="32071"/>
                </a:lnTo>
                <a:lnTo>
                  <a:pt x="2961" y="32001"/>
                </a:lnTo>
                <a:lnTo>
                  <a:pt x="3807" y="31930"/>
                </a:lnTo>
                <a:lnTo>
                  <a:pt x="4652" y="31860"/>
                </a:lnTo>
                <a:lnTo>
                  <a:pt x="5498" y="31648"/>
                </a:lnTo>
                <a:lnTo>
                  <a:pt x="6273" y="31437"/>
                </a:lnTo>
                <a:lnTo>
                  <a:pt x="7049" y="31226"/>
                </a:lnTo>
                <a:lnTo>
                  <a:pt x="7824" y="30873"/>
                </a:lnTo>
                <a:lnTo>
                  <a:pt x="9304" y="30168"/>
                </a:lnTo>
                <a:lnTo>
                  <a:pt x="10784" y="29322"/>
                </a:lnTo>
                <a:lnTo>
                  <a:pt x="12124" y="28336"/>
                </a:lnTo>
                <a:lnTo>
                  <a:pt x="13392" y="27278"/>
                </a:lnTo>
                <a:lnTo>
                  <a:pt x="14661" y="26151"/>
                </a:lnTo>
                <a:lnTo>
                  <a:pt x="13956" y="28265"/>
                </a:lnTo>
                <a:lnTo>
                  <a:pt x="13322" y="30450"/>
                </a:lnTo>
                <a:lnTo>
                  <a:pt x="12899" y="31507"/>
                </a:lnTo>
                <a:lnTo>
                  <a:pt x="12476" y="32565"/>
                </a:lnTo>
                <a:lnTo>
                  <a:pt x="12053" y="33551"/>
                </a:lnTo>
                <a:lnTo>
                  <a:pt x="11489" y="34468"/>
                </a:lnTo>
                <a:lnTo>
                  <a:pt x="11137" y="35032"/>
                </a:lnTo>
                <a:lnTo>
                  <a:pt x="10714" y="35455"/>
                </a:lnTo>
                <a:lnTo>
                  <a:pt x="10221" y="35877"/>
                </a:lnTo>
                <a:lnTo>
                  <a:pt x="9727" y="36159"/>
                </a:lnTo>
                <a:lnTo>
                  <a:pt x="8740" y="36864"/>
                </a:lnTo>
                <a:lnTo>
                  <a:pt x="8247" y="37287"/>
                </a:lnTo>
                <a:lnTo>
                  <a:pt x="7683" y="37781"/>
                </a:lnTo>
                <a:lnTo>
                  <a:pt x="7331" y="38133"/>
                </a:lnTo>
                <a:lnTo>
                  <a:pt x="6978" y="38697"/>
                </a:lnTo>
                <a:lnTo>
                  <a:pt x="6133" y="40107"/>
                </a:lnTo>
                <a:lnTo>
                  <a:pt x="5216" y="41798"/>
                </a:lnTo>
                <a:lnTo>
                  <a:pt x="4864" y="42644"/>
                </a:lnTo>
                <a:lnTo>
                  <a:pt x="4511" y="43490"/>
                </a:lnTo>
                <a:lnTo>
                  <a:pt x="4300" y="44336"/>
                </a:lnTo>
                <a:lnTo>
                  <a:pt x="4159" y="45111"/>
                </a:lnTo>
                <a:lnTo>
                  <a:pt x="4159" y="45816"/>
                </a:lnTo>
                <a:lnTo>
                  <a:pt x="4159" y="46098"/>
                </a:lnTo>
                <a:lnTo>
                  <a:pt x="4229" y="46380"/>
                </a:lnTo>
                <a:lnTo>
                  <a:pt x="4370" y="46591"/>
                </a:lnTo>
                <a:lnTo>
                  <a:pt x="4511" y="46803"/>
                </a:lnTo>
                <a:lnTo>
                  <a:pt x="4723" y="46944"/>
                </a:lnTo>
                <a:lnTo>
                  <a:pt x="4934" y="47084"/>
                </a:lnTo>
                <a:lnTo>
                  <a:pt x="5216" y="47155"/>
                </a:lnTo>
                <a:lnTo>
                  <a:pt x="5992" y="47155"/>
                </a:lnTo>
                <a:lnTo>
                  <a:pt x="6414" y="47014"/>
                </a:lnTo>
                <a:lnTo>
                  <a:pt x="7049" y="46803"/>
                </a:lnTo>
                <a:lnTo>
                  <a:pt x="7683" y="46521"/>
                </a:lnTo>
                <a:lnTo>
                  <a:pt x="8388" y="46168"/>
                </a:lnTo>
                <a:lnTo>
                  <a:pt x="9093" y="45745"/>
                </a:lnTo>
                <a:lnTo>
                  <a:pt x="9798" y="45252"/>
                </a:lnTo>
                <a:lnTo>
                  <a:pt x="10432" y="44688"/>
                </a:lnTo>
                <a:lnTo>
                  <a:pt x="11066" y="44124"/>
                </a:lnTo>
                <a:lnTo>
                  <a:pt x="11630" y="43490"/>
                </a:lnTo>
                <a:lnTo>
                  <a:pt x="12194" y="42855"/>
                </a:lnTo>
                <a:lnTo>
                  <a:pt x="12687" y="42151"/>
                </a:lnTo>
                <a:lnTo>
                  <a:pt x="13040" y="41446"/>
                </a:lnTo>
                <a:lnTo>
                  <a:pt x="13392" y="40741"/>
                </a:lnTo>
                <a:lnTo>
                  <a:pt x="13604" y="40036"/>
                </a:lnTo>
                <a:lnTo>
                  <a:pt x="13674" y="39261"/>
                </a:lnTo>
                <a:lnTo>
                  <a:pt x="13674" y="38556"/>
                </a:lnTo>
                <a:lnTo>
                  <a:pt x="13533" y="37851"/>
                </a:lnTo>
                <a:lnTo>
                  <a:pt x="13392" y="37640"/>
                </a:lnTo>
                <a:lnTo>
                  <a:pt x="13181" y="37358"/>
                </a:lnTo>
                <a:lnTo>
                  <a:pt x="12758" y="36794"/>
                </a:lnTo>
                <a:lnTo>
                  <a:pt x="12335" y="36300"/>
                </a:lnTo>
                <a:lnTo>
                  <a:pt x="12194" y="36018"/>
                </a:lnTo>
                <a:lnTo>
                  <a:pt x="12124" y="35807"/>
                </a:lnTo>
                <a:lnTo>
                  <a:pt x="12194" y="35455"/>
                </a:lnTo>
                <a:lnTo>
                  <a:pt x="12335" y="34961"/>
                </a:lnTo>
                <a:lnTo>
                  <a:pt x="12828" y="33763"/>
                </a:lnTo>
                <a:lnTo>
                  <a:pt x="13815" y="31719"/>
                </a:lnTo>
                <a:lnTo>
                  <a:pt x="14591" y="29675"/>
                </a:lnTo>
                <a:lnTo>
                  <a:pt x="15295" y="27560"/>
                </a:lnTo>
                <a:lnTo>
                  <a:pt x="16000" y="25516"/>
                </a:lnTo>
                <a:lnTo>
                  <a:pt x="16635" y="23402"/>
                </a:lnTo>
                <a:lnTo>
                  <a:pt x="16635" y="24177"/>
                </a:lnTo>
                <a:lnTo>
                  <a:pt x="16705" y="24952"/>
                </a:lnTo>
                <a:lnTo>
                  <a:pt x="16846" y="25728"/>
                </a:lnTo>
                <a:lnTo>
                  <a:pt x="16987" y="26503"/>
                </a:lnTo>
                <a:lnTo>
                  <a:pt x="17198" y="27208"/>
                </a:lnTo>
                <a:lnTo>
                  <a:pt x="17480" y="27983"/>
                </a:lnTo>
                <a:lnTo>
                  <a:pt x="17762" y="28688"/>
                </a:lnTo>
                <a:lnTo>
                  <a:pt x="18115" y="29393"/>
                </a:lnTo>
                <a:lnTo>
                  <a:pt x="18538" y="30027"/>
                </a:lnTo>
                <a:lnTo>
                  <a:pt x="18961" y="30662"/>
                </a:lnTo>
                <a:lnTo>
                  <a:pt x="19454" y="31296"/>
                </a:lnTo>
                <a:lnTo>
                  <a:pt x="20018" y="31860"/>
                </a:lnTo>
                <a:lnTo>
                  <a:pt x="20582" y="32353"/>
                </a:lnTo>
                <a:lnTo>
                  <a:pt x="21216" y="32847"/>
                </a:lnTo>
                <a:lnTo>
                  <a:pt x="21850" y="33270"/>
                </a:lnTo>
                <a:lnTo>
                  <a:pt x="22555" y="33622"/>
                </a:lnTo>
                <a:lnTo>
                  <a:pt x="23049" y="33904"/>
                </a:lnTo>
                <a:lnTo>
                  <a:pt x="23612" y="34045"/>
                </a:lnTo>
                <a:lnTo>
                  <a:pt x="23894" y="34115"/>
                </a:lnTo>
                <a:lnTo>
                  <a:pt x="24106" y="34115"/>
                </a:lnTo>
                <a:lnTo>
                  <a:pt x="24317" y="34045"/>
                </a:lnTo>
                <a:lnTo>
                  <a:pt x="24458" y="33833"/>
                </a:lnTo>
                <a:lnTo>
                  <a:pt x="24458" y="33692"/>
                </a:lnTo>
                <a:lnTo>
                  <a:pt x="24458" y="33411"/>
                </a:lnTo>
                <a:lnTo>
                  <a:pt x="24247" y="32635"/>
                </a:lnTo>
                <a:lnTo>
                  <a:pt x="23965" y="31719"/>
                </a:lnTo>
                <a:lnTo>
                  <a:pt x="23542" y="30591"/>
                </a:lnTo>
                <a:lnTo>
                  <a:pt x="22767" y="28547"/>
                </a:lnTo>
                <a:lnTo>
                  <a:pt x="22203" y="27137"/>
                </a:lnTo>
                <a:lnTo>
                  <a:pt x="21780" y="25798"/>
                </a:lnTo>
                <a:lnTo>
                  <a:pt x="21216" y="24389"/>
                </a:lnTo>
                <a:lnTo>
                  <a:pt x="20652" y="23120"/>
                </a:lnTo>
                <a:lnTo>
                  <a:pt x="19877" y="21851"/>
                </a:lnTo>
                <a:lnTo>
                  <a:pt x="19454" y="21146"/>
                </a:lnTo>
                <a:lnTo>
                  <a:pt x="19102" y="20653"/>
                </a:lnTo>
                <a:lnTo>
                  <a:pt x="18467" y="19878"/>
                </a:lnTo>
                <a:lnTo>
                  <a:pt x="18256" y="19455"/>
                </a:lnTo>
                <a:lnTo>
                  <a:pt x="18115" y="19032"/>
                </a:lnTo>
                <a:lnTo>
                  <a:pt x="18044" y="18468"/>
                </a:lnTo>
                <a:lnTo>
                  <a:pt x="18044" y="17763"/>
                </a:lnTo>
                <a:lnTo>
                  <a:pt x="18185" y="16283"/>
                </a:lnTo>
                <a:lnTo>
                  <a:pt x="18397" y="14732"/>
                </a:lnTo>
                <a:lnTo>
                  <a:pt x="19031" y="11701"/>
                </a:lnTo>
                <a:lnTo>
                  <a:pt x="19595" y="8671"/>
                </a:lnTo>
                <a:lnTo>
                  <a:pt x="19877" y="7120"/>
                </a:lnTo>
                <a:lnTo>
                  <a:pt x="20018" y="5640"/>
                </a:lnTo>
                <a:lnTo>
                  <a:pt x="20370" y="6767"/>
                </a:lnTo>
                <a:lnTo>
                  <a:pt x="20793" y="7825"/>
                </a:lnTo>
                <a:lnTo>
                  <a:pt x="21286" y="8741"/>
                </a:lnTo>
                <a:lnTo>
                  <a:pt x="21921" y="9587"/>
                </a:lnTo>
                <a:lnTo>
                  <a:pt x="22555" y="10433"/>
                </a:lnTo>
                <a:lnTo>
                  <a:pt x="23331" y="11278"/>
                </a:lnTo>
                <a:lnTo>
                  <a:pt x="24811" y="12900"/>
                </a:lnTo>
                <a:lnTo>
                  <a:pt x="25868" y="14239"/>
                </a:lnTo>
                <a:lnTo>
                  <a:pt x="26432" y="14944"/>
                </a:lnTo>
                <a:lnTo>
                  <a:pt x="27066" y="15507"/>
                </a:lnTo>
                <a:lnTo>
                  <a:pt x="27348" y="15789"/>
                </a:lnTo>
                <a:lnTo>
                  <a:pt x="27701" y="15930"/>
                </a:lnTo>
                <a:lnTo>
                  <a:pt x="27982" y="16001"/>
                </a:lnTo>
                <a:lnTo>
                  <a:pt x="28194" y="15930"/>
                </a:lnTo>
                <a:lnTo>
                  <a:pt x="28476" y="15860"/>
                </a:lnTo>
                <a:lnTo>
                  <a:pt x="28687" y="15578"/>
                </a:lnTo>
                <a:lnTo>
                  <a:pt x="28899" y="15226"/>
                </a:lnTo>
                <a:lnTo>
                  <a:pt x="29110" y="14662"/>
                </a:lnTo>
                <a:lnTo>
                  <a:pt x="29181" y="14168"/>
                </a:lnTo>
                <a:lnTo>
                  <a:pt x="29251" y="13675"/>
                </a:lnTo>
                <a:lnTo>
                  <a:pt x="29251" y="13111"/>
                </a:lnTo>
                <a:lnTo>
                  <a:pt x="29181" y="12477"/>
                </a:lnTo>
                <a:lnTo>
                  <a:pt x="28969" y="11278"/>
                </a:lnTo>
                <a:lnTo>
                  <a:pt x="28617" y="10080"/>
                </a:lnTo>
                <a:lnTo>
                  <a:pt x="28123" y="8811"/>
                </a:lnTo>
                <a:lnTo>
                  <a:pt x="27630" y="7684"/>
                </a:lnTo>
                <a:lnTo>
                  <a:pt x="27066" y="6626"/>
                </a:lnTo>
                <a:lnTo>
                  <a:pt x="26573" y="5781"/>
                </a:lnTo>
                <a:lnTo>
                  <a:pt x="26150" y="5217"/>
                </a:lnTo>
                <a:lnTo>
                  <a:pt x="25516" y="4512"/>
                </a:lnTo>
                <a:lnTo>
                  <a:pt x="24670" y="3807"/>
                </a:lnTo>
                <a:lnTo>
                  <a:pt x="23753" y="3102"/>
                </a:lnTo>
                <a:lnTo>
                  <a:pt x="22767" y="2538"/>
                </a:lnTo>
                <a:lnTo>
                  <a:pt x="22273" y="2256"/>
                </a:lnTo>
                <a:lnTo>
                  <a:pt x="21780" y="2115"/>
                </a:lnTo>
                <a:lnTo>
                  <a:pt x="21357" y="2045"/>
                </a:lnTo>
                <a:lnTo>
                  <a:pt x="20934" y="2045"/>
                </a:lnTo>
                <a:lnTo>
                  <a:pt x="20511" y="2186"/>
                </a:lnTo>
                <a:lnTo>
                  <a:pt x="20229" y="2397"/>
                </a:lnTo>
                <a:lnTo>
                  <a:pt x="20088" y="1129"/>
                </a:lnTo>
                <a:lnTo>
                  <a:pt x="199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568150"/>
            <a:ext cx="3308475" cy="257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300" y="0"/>
            <a:ext cx="2410700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/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1039100" y="1732675"/>
            <a:ext cx="7065900" cy="24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⬩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568150"/>
            <a:ext cx="3308475" cy="257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300" y="0"/>
            <a:ext cx="2410700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/>
          <p:nvPr/>
        </p:nvSpPr>
        <p:spPr>
          <a:xfrm>
            <a:off x="440700" y="440700"/>
            <a:ext cx="8271000" cy="4262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/>
          <p:nvPr/>
        </p:nvSpPr>
        <p:spPr>
          <a:xfrm rot="5400000">
            <a:off x="883569" y="1494098"/>
            <a:ext cx="358410" cy="577767"/>
          </a:xfrm>
          <a:custGeom>
            <a:rect b="b" l="l" r="r" t="t"/>
            <a:pathLst>
              <a:path extrusionOk="0" h="47155" w="29252">
                <a:moveTo>
                  <a:pt x="17692" y="8600"/>
                </a:moveTo>
                <a:lnTo>
                  <a:pt x="14872" y="9305"/>
                </a:lnTo>
                <a:lnTo>
                  <a:pt x="11771" y="10080"/>
                </a:lnTo>
                <a:lnTo>
                  <a:pt x="8811" y="10856"/>
                </a:lnTo>
                <a:lnTo>
                  <a:pt x="7542" y="11278"/>
                </a:lnTo>
                <a:lnTo>
                  <a:pt x="6485" y="11631"/>
                </a:lnTo>
                <a:lnTo>
                  <a:pt x="9234" y="10503"/>
                </a:lnTo>
                <a:lnTo>
                  <a:pt x="10573" y="10010"/>
                </a:lnTo>
                <a:lnTo>
                  <a:pt x="11983" y="9587"/>
                </a:lnTo>
                <a:lnTo>
                  <a:pt x="13392" y="9164"/>
                </a:lnTo>
                <a:lnTo>
                  <a:pt x="14802" y="8882"/>
                </a:lnTo>
                <a:lnTo>
                  <a:pt x="16282" y="8671"/>
                </a:lnTo>
                <a:lnTo>
                  <a:pt x="17692" y="8600"/>
                </a:lnTo>
                <a:close/>
                <a:moveTo>
                  <a:pt x="20652" y="3102"/>
                </a:moveTo>
                <a:lnTo>
                  <a:pt x="20934" y="3173"/>
                </a:lnTo>
                <a:lnTo>
                  <a:pt x="21709" y="3455"/>
                </a:lnTo>
                <a:lnTo>
                  <a:pt x="22414" y="3807"/>
                </a:lnTo>
                <a:lnTo>
                  <a:pt x="23049" y="4160"/>
                </a:lnTo>
                <a:lnTo>
                  <a:pt x="23683" y="4582"/>
                </a:lnTo>
                <a:lnTo>
                  <a:pt x="24247" y="5076"/>
                </a:lnTo>
                <a:lnTo>
                  <a:pt x="24740" y="5569"/>
                </a:lnTo>
                <a:lnTo>
                  <a:pt x="25234" y="6133"/>
                </a:lnTo>
                <a:lnTo>
                  <a:pt x="25656" y="6697"/>
                </a:lnTo>
                <a:lnTo>
                  <a:pt x="26079" y="7331"/>
                </a:lnTo>
                <a:lnTo>
                  <a:pt x="26432" y="7966"/>
                </a:lnTo>
                <a:lnTo>
                  <a:pt x="26714" y="8671"/>
                </a:lnTo>
                <a:lnTo>
                  <a:pt x="26996" y="9305"/>
                </a:lnTo>
                <a:lnTo>
                  <a:pt x="27278" y="10080"/>
                </a:lnTo>
                <a:lnTo>
                  <a:pt x="27489" y="10856"/>
                </a:lnTo>
                <a:lnTo>
                  <a:pt x="27771" y="12406"/>
                </a:lnTo>
                <a:lnTo>
                  <a:pt x="27348" y="11631"/>
                </a:lnTo>
                <a:lnTo>
                  <a:pt x="26996" y="10856"/>
                </a:lnTo>
                <a:lnTo>
                  <a:pt x="26502" y="10151"/>
                </a:lnTo>
                <a:lnTo>
                  <a:pt x="26009" y="9516"/>
                </a:lnTo>
                <a:lnTo>
                  <a:pt x="25022" y="8177"/>
                </a:lnTo>
                <a:lnTo>
                  <a:pt x="23894" y="6908"/>
                </a:lnTo>
                <a:lnTo>
                  <a:pt x="22837" y="5851"/>
                </a:lnTo>
                <a:lnTo>
                  <a:pt x="21850" y="4723"/>
                </a:lnTo>
                <a:lnTo>
                  <a:pt x="21427" y="4300"/>
                </a:lnTo>
                <a:lnTo>
                  <a:pt x="20864" y="3666"/>
                </a:lnTo>
                <a:lnTo>
                  <a:pt x="20652" y="3384"/>
                </a:lnTo>
                <a:lnTo>
                  <a:pt x="20511" y="3173"/>
                </a:lnTo>
                <a:lnTo>
                  <a:pt x="20582" y="3102"/>
                </a:lnTo>
                <a:close/>
                <a:moveTo>
                  <a:pt x="18185" y="9516"/>
                </a:moveTo>
                <a:lnTo>
                  <a:pt x="17480" y="10151"/>
                </a:lnTo>
                <a:lnTo>
                  <a:pt x="16776" y="10715"/>
                </a:lnTo>
                <a:lnTo>
                  <a:pt x="15930" y="11208"/>
                </a:lnTo>
                <a:lnTo>
                  <a:pt x="15084" y="11560"/>
                </a:lnTo>
                <a:lnTo>
                  <a:pt x="14238" y="11913"/>
                </a:lnTo>
                <a:lnTo>
                  <a:pt x="13322" y="12124"/>
                </a:lnTo>
                <a:lnTo>
                  <a:pt x="12406" y="12336"/>
                </a:lnTo>
                <a:lnTo>
                  <a:pt x="11489" y="12477"/>
                </a:lnTo>
                <a:lnTo>
                  <a:pt x="9586" y="12688"/>
                </a:lnTo>
                <a:lnTo>
                  <a:pt x="7754" y="12759"/>
                </a:lnTo>
                <a:lnTo>
                  <a:pt x="5851" y="12759"/>
                </a:lnTo>
                <a:lnTo>
                  <a:pt x="4018" y="12829"/>
                </a:lnTo>
                <a:lnTo>
                  <a:pt x="4582" y="12547"/>
                </a:lnTo>
                <a:lnTo>
                  <a:pt x="5287" y="12336"/>
                </a:lnTo>
                <a:lnTo>
                  <a:pt x="6062" y="12195"/>
                </a:lnTo>
                <a:lnTo>
                  <a:pt x="6978" y="12054"/>
                </a:lnTo>
                <a:lnTo>
                  <a:pt x="8670" y="11913"/>
                </a:lnTo>
                <a:lnTo>
                  <a:pt x="9445" y="11842"/>
                </a:lnTo>
                <a:lnTo>
                  <a:pt x="10150" y="11701"/>
                </a:lnTo>
                <a:lnTo>
                  <a:pt x="12124" y="11278"/>
                </a:lnTo>
                <a:lnTo>
                  <a:pt x="14168" y="10715"/>
                </a:lnTo>
                <a:lnTo>
                  <a:pt x="16212" y="10151"/>
                </a:lnTo>
                <a:lnTo>
                  <a:pt x="18185" y="9516"/>
                </a:lnTo>
                <a:close/>
                <a:moveTo>
                  <a:pt x="20511" y="3948"/>
                </a:moveTo>
                <a:lnTo>
                  <a:pt x="20864" y="4512"/>
                </a:lnTo>
                <a:lnTo>
                  <a:pt x="21216" y="5146"/>
                </a:lnTo>
                <a:lnTo>
                  <a:pt x="22062" y="6204"/>
                </a:lnTo>
                <a:lnTo>
                  <a:pt x="23824" y="8248"/>
                </a:lnTo>
                <a:lnTo>
                  <a:pt x="24881" y="9587"/>
                </a:lnTo>
                <a:lnTo>
                  <a:pt x="25797" y="10996"/>
                </a:lnTo>
                <a:lnTo>
                  <a:pt x="26220" y="11701"/>
                </a:lnTo>
                <a:lnTo>
                  <a:pt x="26573" y="12477"/>
                </a:lnTo>
                <a:lnTo>
                  <a:pt x="26925" y="13252"/>
                </a:lnTo>
                <a:lnTo>
                  <a:pt x="27207" y="14027"/>
                </a:lnTo>
                <a:lnTo>
                  <a:pt x="25022" y="11701"/>
                </a:lnTo>
                <a:lnTo>
                  <a:pt x="24035" y="10574"/>
                </a:lnTo>
                <a:lnTo>
                  <a:pt x="23119" y="9375"/>
                </a:lnTo>
                <a:lnTo>
                  <a:pt x="22344" y="8177"/>
                </a:lnTo>
                <a:lnTo>
                  <a:pt x="21568" y="6908"/>
                </a:lnTo>
                <a:lnTo>
                  <a:pt x="21286" y="6204"/>
                </a:lnTo>
                <a:lnTo>
                  <a:pt x="21005" y="5499"/>
                </a:lnTo>
                <a:lnTo>
                  <a:pt x="20723" y="4723"/>
                </a:lnTo>
                <a:lnTo>
                  <a:pt x="20511" y="3948"/>
                </a:lnTo>
                <a:close/>
                <a:moveTo>
                  <a:pt x="12194" y="25657"/>
                </a:moveTo>
                <a:lnTo>
                  <a:pt x="9375" y="26855"/>
                </a:lnTo>
                <a:lnTo>
                  <a:pt x="6485" y="28195"/>
                </a:lnTo>
                <a:lnTo>
                  <a:pt x="4441" y="29181"/>
                </a:lnTo>
                <a:lnTo>
                  <a:pt x="2467" y="30098"/>
                </a:lnTo>
                <a:lnTo>
                  <a:pt x="3525" y="29252"/>
                </a:lnTo>
                <a:lnTo>
                  <a:pt x="4582" y="28406"/>
                </a:lnTo>
                <a:lnTo>
                  <a:pt x="5780" y="27701"/>
                </a:lnTo>
                <a:lnTo>
                  <a:pt x="6978" y="26996"/>
                </a:lnTo>
                <a:lnTo>
                  <a:pt x="8177" y="26503"/>
                </a:lnTo>
                <a:lnTo>
                  <a:pt x="9516" y="26080"/>
                </a:lnTo>
                <a:lnTo>
                  <a:pt x="10855" y="25798"/>
                </a:lnTo>
                <a:lnTo>
                  <a:pt x="12194" y="25657"/>
                </a:lnTo>
                <a:close/>
                <a:moveTo>
                  <a:pt x="12194" y="26855"/>
                </a:moveTo>
                <a:lnTo>
                  <a:pt x="11207" y="27701"/>
                </a:lnTo>
                <a:lnTo>
                  <a:pt x="10221" y="28477"/>
                </a:lnTo>
                <a:lnTo>
                  <a:pt x="9234" y="29181"/>
                </a:lnTo>
                <a:lnTo>
                  <a:pt x="8106" y="29816"/>
                </a:lnTo>
                <a:lnTo>
                  <a:pt x="7260" y="30239"/>
                </a:lnTo>
                <a:lnTo>
                  <a:pt x="6414" y="30591"/>
                </a:lnTo>
                <a:lnTo>
                  <a:pt x="5498" y="30873"/>
                </a:lnTo>
                <a:lnTo>
                  <a:pt x="4582" y="31155"/>
                </a:lnTo>
                <a:lnTo>
                  <a:pt x="3666" y="31296"/>
                </a:lnTo>
                <a:lnTo>
                  <a:pt x="2679" y="31437"/>
                </a:lnTo>
                <a:lnTo>
                  <a:pt x="1763" y="31578"/>
                </a:lnTo>
                <a:lnTo>
                  <a:pt x="846" y="31578"/>
                </a:lnTo>
                <a:lnTo>
                  <a:pt x="1269" y="31296"/>
                </a:lnTo>
                <a:lnTo>
                  <a:pt x="1833" y="31014"/>
                </a:lnTo>
                <a:lnTo>
                  <a:pt x="3172" y="30521"/>
                </a:lnTo>
                <a:lnTo>
                  <a:pt x="4652" y="30027"/>
                </a:lnTo>
                <a:lnTo>
                  <a:pt x="5780" y="29675"/>
                </a:lnTo>
                <a:lnTo>
                  <a:pt x="9022" y="28265"/>
                </a:lnTo>
                <a:lnTo>
                  <a:pt x="12194" y="26855"/>
                </a:lnTo>
                <a:close/>
                <a:moveTo>
                  <a:pt x="17762" y="20300"/>
                </a:moveTo>
                <a:lnTo>
                  <a:pt x="18608" y="21851"/>
                </a:lnTo>
                <a:lnTo>
                  <a:pt x="19383" y="23402"/>
                </a:lnTo>
                <a:lnTo>
                  <a:pt x="20018" y="25023"/>
                </a:lnTo>
                <a:lnTo>
                  <a:pt x="20652" y="26644"/>
                </a:lnTo>
                <a:lnTo>
                  <a:pt x="21780" y="29886"/>
                </a:lnTo>
                <a:lnTo>
                  <a:pt x="22485" y="31507"/>
                </a:lnTo>
                <a:lnTo>
                  <a:pt x="23190" y="33129"/>
                </a:lnTo>
                <a:lnTo>
                  <a:pt x="22414" y="32565"/>
                </a:lnTo>
                <a:lnTo>
                  <a:pt x="21639" y="31930"/>
                </a:lnTo>
                <a:lnTo>
                  <a:pt x="21005" y="31296"/>
                </a:lnTo>
                <a:lnTo>
                  <a:pt x="20370" y="30662"/>
                </a:lnTo>
                <a:lnTo>
                  <a:pt x="19806" y="29957"/>
                </a:lnTo>
                <a:lnTo>
                  <a:pt x="19313" y="29322"/>
                </a:lnTo>
                <a:lnTo>
                  <a:pt x="18890" y="28547"/>
                </a:lnTo>
                <a:lnTo>
                  <a:pt x="18467" y="27842"/>
                </a:lnTo>
                <a:lnTo>
                  <a:pt x="18115" y="26996"/>
                </a:lnTo>
                <a:lnTo>
                  <a:pt x="17833" y="26221"/>
                </a:lnTo>
                <a:lnTo>
                  <a:pt x="17621" y="25375"/>
                </a:lnTo>
                <a:lnTo>
                  <a:pt x="17480" y="24529"/>
                </a:lnTo>
                <a:lnTo>
                  <a:pt x="17410" y="23613"/>
                </a:lnTo>
                <a:lnTo>
                  <a:pt x="17339" y="22697"/>
                </a:lnTo>
                <a:lnTo>
                  <a:pt x="17339" y="21710"/>
                </a:lnTo>
                <a:lnTo>
                  <a:pt x="17480" y="20723"/>
                </a:lnTo>
                <a:lnTo>
                  <a:pt x="17480" y="21569"/>
                </a:lnTo>
                <a:lnTo>
                  <a:pt x="17480" y="22415"/>
                </a:lnTo>
                <a:lnTo>
                  <a:pt x="17551" y="23190"/>
                </a:lnTo>
                <a:lnTo>
                  <a:pt x="17692" y="24036"/>
                </a:lnTo>
                <a:lnTo>
                  <a:pt x="18115" y="25587"/>
                </a:lnTo>
                <a:lnTo>
                  <a:pt x="18608" y="27137"/>
                </a:lnTo>
                <a:lnTo>
                  <a:pt x="19172" y="28618"/>
                </a:lnTo>
                <a:lnTo>
                  <a:pt x="19524" y="29393"/>
                </a:lnTo>
                <a:lnTo>
                  <a:pt x="19736" y="29675"/>
                </a:lnTo>
                <a:lnTo>
                  <a:pt x="19877" y="29745"/>
                </a:lnTo>
                <a:lnTo>
                  <a:pt x="20159" y="29816"/>
                </a:lnTo>
                <a:lnTo>
                  <a:pt x="20511" y="29886"/>
                </a:lnTo>
                <a:lnTo>
                  <a:pt x="20652" y="29886"/>
                </a:lnTo>
                <a:lnTo>
                  <a:pt x="20723" y="29745"/>
                </a:lnTo>
                <a:lnTo>
                  <a:pt x="20793" y="29604"/>
                </a:lnTo>
                <a:lnTo>
                  <a:pt x="20723" y="29393"/>
                </a:lnTo>
                <a:lnTo>
                  <a:pt x="19806" y="27137"/>
                </a:lnTo>
                <a:lnTo>
                  <a:pt x="19031" y="24882"/>
                </a:lnTo>
                <a:lnTo>
                  <a:pt x="18397" y="22626"/>
                </a:lnTo>
                <a:lnTo>
                  <a:pt x="17762" y="20300"/>
                </a:lnTo>
                <a:close/>
                <a:moveTo>
                  <a:pt x="10503" y="36723"/>
                </a:moveTo>
                <a:lnTo>
                  <a:pt x="10080" y="37569"/>
                </a:lnTo>
                <a:lnTo>
                  <a:pt x="9516" y="38697"/>
                </a:lnTo>
                <a:lnTo>
                  <a:pt x="9304" y="39261"/>
                </a:lnTo>
                <a:lnTo>
                  <a:pt x="9163" y="39825"/>
                </a:lnTo>
                <a:lnTo>
                  <a:pt x="9093" y="40036"/>
                </a:lnTo>
                <a:lnTo>
                  <a:pt x="9163" y="40248"/>
                </a:lnTo>
                <a:lnTo>
                  <a:pt x="9234" y="40388"/>
                </a:lnTo>
                <a:lnTo>
                  <a:pt x="9304" y="40529"/>
                </a:lnTo>
                <a:lnTo>
                  <a:pt x="9516" y="40600"/>
                </a:lnTo>
                <a:lnTo>
                  <a:pt x="9657" y="40529"/>
                </a:lnTo>
                <a:lnTo>
                  <a:pt x="9868" y="40459"/>
                </a:lnTo>
                <a:lnTo>
                  <a:pt x="10009" y="40248"/>
                </a:lnTo>
                <a:lnTo>
                  <a:pt x="10362" y="39754"/>
                </a:lnTo>
                <a:lnTo>
                  <a:pt x="10714" y="39120"/>
                </a:lnTo>
                <a:lnTo>
                  <a:pt x="11278" y="37851"/>
                </a:lnTo>
                <a:lnTo>
                  <a:pt x="11630" y="37005"/>
                </a:lnTo>
                <a:lnTo>
                  <a:pt x="12053" y="37569"/>
                </a:lnTo>
                <a:lnTo>
                  <a:pt x="12406" y="38274"/>
                </a:lnTo>
                <a:lnTo>
                  <a:pt x="12547" y="38626"/>
                </a:lnTo>
                <a:lnTo>
                  <a:pt x="12617" y="38979"/>
                </a:lnTo>
                <a:lnTo>
                  <a:pt x="12617" y="39331"/>
                </a:lnTo>
                <a:lnTo>
                  <a:pt x="12617" y="39684"/>
                </a:lnTo>
                <a:lnTo>
                  <a:pt x="12476" y="40248"/>
                </a:lnTo>
                <a:lnTo>
                  <a:pt x="12265" y="40741"/>
                </a:lnTo>
                <a:lnTo>
                  <a:pt x="11983" y="41305"/>
                </a:lnTo>
                <a:lnTo>
                  <a:pt x="11630" y="41869"/>
                </a:lnTo>
                <a:lnTo>
                  <a:pt x="11207" y="42433"/>
                </a:lnTo>
                <a:lnTo>
                  <a:pt x="10714" y="42996"/>
                </a:lnTo>
                <a:lnTo>
                  <a:pt x="9657" y="44054"/>
                </a:lnTo>
                <a:lnTo>
                  <a:pt x="8458" y="45040"/>
                </a:lnTo>
                <a:lnTo>
                  <a:pt x="7824" y="45463"/>
                </a:lnTo>
                <a:lnTo>
                  <a:pt x="7260" y="45816"/>
                </a:lnTo>
                <a:lnTo>
                  <a:pt x="6626" y="46098"/>
                </a:lnTo>
                <a:lnTo>
                  <a:pt x="6062" y="46380"/>
                </a:lnTo>
                <a:lnTo>
                  <a:pt x="5498" y="46521"/>
                </a:lnTo>
                <a:lnTo>
                  <a:pt x="5005" y="46591"/>
                </a:lnTo>
                <a:lnTo>
                  <a:pt x="5287" y="45181"/>
                </a:lnTo>
                <a:lnTo>
                  <a:pt x="5639" y="43772"/>
                </a:lnTo>
                <a:lnTo>
                  <a:pt x="6062" y="42292"/>
                </a:lnTo>
                <a:lnTo>
                  <a:pt x="6626" y="40952"/>
                </a:lnTo>
                <a:lnTo>
                  <a:pt x="6978" y="40248"/>
                </a:lnTo>
                <a:lnTo>
                  <a:pt x="7331" y="39613"/>
                </a:lnTo>
                <a:lnTo>
                  <a:pt x="7754" y="39049"/>
                </a:lnTo>
                <a:lnTo>
                  <a:pt x="8177" y="38485"/>
                </a:lnTo>
                <a:lnTo>
                  <a:pt x="8670" y="37992"/>
                </a:lnTo>
                <a:lnTo>
                  <a:pt x="9234" y="37499"/>
                </a:lnTo>
                <a:lnTo>
                  <a:pt x="9868" y="37076"/>
                </a:lnTo>
                <a:lnTo>
                  <a:pt x="10503" y="36723"/>
                </a:lnTo>
                <a:close/>
                <a:moveTo>
                  <a:pt x="19947" y="1"/>
                </a:moveTo>
                <a:lnTo>
                  <a:pt x="19877" y="706"/>
                </a:lnTo>
                <a:lnTo>
                  <a:pt x="19806" y="1552"/>
                </a:lnTo>
                <a:lnTo>
                  <a:pt x="19665" y="3455"/>
                </a:lnTo>
                <a:lnTo>
                  <a:pt x="19595" y="4441"/>
                </a:lnTo>
                <a:lnTo>
                  <a:pt x="19454" y="5358"/>
                </a:lnTo>
                <a:lnTo>
                  <a:pt x="19242" y="6133"/>
                </a:lnTo>
                <a:lnTo>
                  <a:pt x="19102" y="6485"/>
                </a:lnTo>
                <a:lnTo>
                  <a:pt x="18961" y="6767"/>
                </a:lnTo>
                <a:lnTo>
                  <a:pt x="18679" y="7120"/>
                </a:lnTo>
                <a:lnTo>
                  <a:pt x="18397" y="7331"/>
                </a:lnTo>
                <a:lnTo>
                  <a:pt x="18115" y="7472"/>
                </a:lnTo>
                <a:lnTo>
                  <a:pt x="17833" y="7543"/>
                </a:lnTo>
                <a:lnTo>
                  <a:pt x="16071" y="7543"/>
                </a:lnTo>
                <a:lnTo>
                  <a:pt x="15225" y="7613"/>
                </a:lnTo>
                <a:lnTo>
                  <a:pt x="14379" y="7754"/>
                </a:lnTo>
                <a:lnTo>
                  <a:pt x="12687" y="8177"/>
                </a:lnTo>
                <a:lnTo>
                  <a:pt x="10362" y="8882"/>
                </a:lnTo>
                <a:lnTo>
                  <a:pt x="8881" y="9305"/>
                </a:lnTo>
                <a:lnTo>
                  <a:pt x="7472" y="9869"/>
                </a:lnTo>
                <a:lnTo>
                  <a:pt x="6062" y="10503"/>
                </a:lnTo>
                <a:lnTo>
                  <a:pt x="5357" y="10856"/>
                </a:lnTo>
                <a:lnTo>
                  <a:pt x="4793" y="11208"/>
                </a:lnTo>
                <a:lnTo>
                  <a:pt x="4229" y="11631"/>
                </a:lnTo>
                <a:lnTo>
                  <a:pt x="3736" y="12054"/>
                </a:lnTo>
                <a:lnTo>
                  <a:pt x="3313" y="12477"/>
                </a:lnTo>
                <a:lnTo>
                  <a:pt x="3031" y="12900"/>
                </a:lnTo>
                <a:lnTo>
                  <a:pt x="2820" y="12970"/>
                </a:lnTo>
                <a:lnTo>
                  <a:pt x="2749" y="13182"/>
                </a:lnTo>
                <a:lnTo>
                  <a:pt x="2820" y="13675"/>
                </a:lnTo>
                <a:lnTo>
                  <a:pt x="3031" y="13604"/>
                </a:lnTo>
                <a:lnTo>
                  <a:pt x="5921" y="13604"/>
                </a:lnTo>
                <a:lnTo>
                  <a:pt x="9586" y="13675"/>
                </a:lnTo>
                <a:lnTo>
                  <a:pt x="10714" y="13604"/>
                </a:lnTo>
                <a:lnTo>
                  <a:pt x="11912" y="13463"/>
                </a:lnTo>
                <a:lnTo>
                  <a:pt x="13110" y="13252"/>
                </a:lnTo>
                <a:lnTo>
                  <a:pt x="14238" y="12970"/>
                </a:lnTo>
                <a:lnTo>
                  <a:pt x="15366" y="12618"/>
                </a:lnTo>
                <a:lnTo>
                  <a:pt x="16494" y="12124"/>
                </a:lnTo>
                <a:lnTo>
                  <a:pt x="17480" y="11490"/>
                </a:lnTo>
                <a:lnTo>
                  <a:pt x="17974" y="11137"/>
                </a:lnTo>
                <a:lnTo>
                  <a:pt x="18397" y="10785"/>
                </a:lnTo>
                <a:lnTo>
                  <a:pt x="17974" y="14098"/>
                </a:lnTo>
                <a:lnTo>
                  <a:pt x="17621" y="16212"/>
                </a:lnTo>
                <a:lnTo>
                  <a:pt x="17269" y="18327"/>
                </a:lnTo>
                <a:lnTo>
                  <a:pt x="16776" y="20441"/>
                </a:lnTo>
                <a:lnTo>
                  <a:pt x="16494" y="21428"/>
                </a:lnTo>
                <a:lnTo>
                  <a:pt x="16212" y="22274"/>
                </a:lnTo>
                <a:lnTo>
                  <a:pt x="15859" y="23120"/>
                </a:lnTo>
                <a:lnTo>
                  <a:pt x="15436" y="23825"/>
                </a:lnTo>
                <a:lnTo>
                  <a:pt x="15013" y="24389"/>
                </a:lnTo>
                <a:lnTo>
                  <a:pt x="14591" y="24811"/>
                </a:lnTo>
                <a:lnTo>
                  <a:pt x="14309" y="24952"/>
                </a:lnTo>
                <a:lnTo>
                  <a:pt x="14027" y="25093"/>
                </a:lnTo>
                <a:lnTo>
                  <a:pt x="13322" y="25234"/>
                </a:lnTo>
                <a:lnTo>
                  <a:pt x="12617" y="25305"/>
                </a:lnTo>
                <a:lnTo>
                  <a:pt x="10150" y="25305"/>
                </a:lnTo>
                <a:lnTo>
                  <a:pt x="9375" y="25375"/>
                </a:lnTo>
                <a:lnTo>
                  <a:pt x="8670" y="25516"/>
                </a:lnTo>
                <a:lnTo>
                  <a:pt x="7824" y="25798"/>
                </a:lnTo>
                <a:lnTo>
                  <a:pt x="6978" y="26151"/>
                </a:lnTo>
                <a:lnTo>
                  <a:pt x="6203" y="26503"/>
                </a:lnTo>
                <a:lnTo>
                  <a:pt x="5428" y="26926"/>
                </a:lnTo>
                <a:lnTo>
                  <a:pt x="4652" y="27349"/>
                </a:lnTo>
                <a:lnTo>
                  <a:pt x="3948" y="27842"/>
                </a:lnTo>
                <a:lnTo>
                  <a:pt x="2538" y="28970"/>
                </a:lnTo>
                <a:lnTo>
                  <a:pt x="1481" y="29816"/>
                </a:lnTo>
                <a:lnTo>
                  <a:pt x="705" y="30521"/>
                </a:lnTo>
                <a:lnTo>
                  <a:pt x="212" y="31085"/>
                </a:lnTo>
                <a:lnTo>
                  <a:pt x="71" y="31366"/>
                </a:lnTo>
                <a:lnTo>
                  <a:pt x="0" y="31507"/>
                </a:lnTo>
                <a:lnTo>
                  <a:pt x="0" y="31648"/>
                </a:lnTo>
                <a:lnTo>
                  <a:pt x="141" y="31789"/>
                </a:lnTo>
                <a:lnTo>
                  <a:pt x="353" y="31930"/>
                </a:lnTo>
                <a:lnTo>
                  <a:pt x="635" y="32001"/>
                </a:lnTo>
                <a:lnTo>
                  <a:pt x="1622" y="32071"/>
                </a:lnTo>
                <a:lnTo>
                  <a:pt x="2961" y="32001"/>
                </a:lnTo>
                <a:lnTo>
                  <a:pt x="3807" y="31930"/>
                </a:lnTo>
                <a:lnTo>
                  <a:pt x="4652" y="31860"/>
                </a:lnTo>
                <a:lnTo>
                  <a:pt x="5498" y="31648"/>
                </a:lnTo>
                <a:lnTo>
                  <a:pt x="6273" y="31437"/>
                </a:lnTo>
                <a:lnTo>
                  <a:pt x="7049" y="31226"/>
                </a:lnTo>
                <a:lnTo>
                  <a:pt x="7824" y="30873"/>
                </a:lnTo>
                <a:lnTo>
                  <a:pt x="9304" y="30168"/>
                </a:lnTo>
                <a:lnTo>
                  <a:pt x="10784" y="29322"/>
                </a:lnTo>
                <a:lnTo>
                  <a:pt x="12124" y="28336"/>
                </a:lnTo>
                <a:lnTo>
                  <a:pt x="13392" y="27278"/>
                </a:lnTo>
                <a:lnTo>
                  <a:pt x="14661" y="26151"/>
                </a:lnTo>
                <a:lnTo>
                  <a:pt x="13956" y="28265"/>
                </a:lnTo>
                <a:lnTo>
                  <a:pt x="13322" y="30450"/>
                </a:lnTo>
                <a:lnTo>
                  <a:pt x="12899" y="31507"/>
                </a:lnTo>
                <a:lnTo>
                  <a:pt x="12476" y="32565"/>
                </a:lnTo>
                <a:lnTo>
                  <a:pt x="12053" y="33551"/>
                </a:lnTo>
                <a:lnTo>
                  <a:pt x="11489" y="34468"/>
                </a:lnTo>
                <a:lnTo>
                  <a:pt x="11137" y="35032"/>
                </a:lnTo>
                <a:lnTo>
                  <a:pt x="10714" y="35455"/>
                </a:lnTo>
                <a:lnTo>
                  <a:pt x="10221" y="35877"/>
                </a:lnTo>
                <a:lnTo>
                  <a:pt x="9727" y="36159"/>
                </a:lnTo>
                <a:lnTo>
                  <a:pt x="8740" y="36864"/>
                </a:lnTo>
                <a:lnTo>
                  <a:pt x="8247" y="37287"/>
                </a:lnTo>
                <a:lnTo>
                  <a:pt x="7683" y="37781"/>
                </a:lnTo>
                <a:lnTo>
                  <a:pt x="7331" y="38133"/>
                </a:lnTo>
                <a:lnTo>
                  <a:pt x="6978" y="38697"/>
                </a:lnTo>
                <a:lnTo>
                  <a:pt x="6133" y="40107"/>
                </a:lnTo>
                <a:lnTo>
                  <a:pt x="5216" y="41798"/>
                </a:lnTo>
                <a:lnTo>
                  <a:pt x="4864" y="42644"/>
                </a:lnTo>
                <a:lnTo>
                  <a:pt x="4511" y="43490"/>
                </a:lnTo>
                <a:lnTo>
                  <a:pt x="4300" y="44336"/>
                </a:lnTo>
                <a:lnTo>
                  <a:pt x="4159" y="45111"/>
                </a:lnTo>
                <a:lnTo>
                  <a:pt x="4159" y="45816"/>
                </a:lnTo>
                <a:lnTo>
                  <a:pt x="4159" y="46098"/>
                </a:lnTo>
                <a:lnTo>
                  <a:pt x="4229" y="46380"/>
                </a:lnTo>
                <a:lnTo>
                  <a:pt x="4370" y="46591"/>
                </a:lnTo>
                <a:lnTo>
                  <a:pt x="4511" y="46803"/>
                </a:lnTo>
                <a:lnTo>
                  <a:pt x="4723" y="46944"/>
                </a:lnTo>
                <a:lnTo>
                  <a:pt x="4934" y="47084"/>
                </a:lnTo>
                <a:lnTo>
                  <a:pt x="5216" y="47155"/>
                </a:lnTo>
                <a:lnTo>
                  <a:pt x="5992" y="47155"/>
                </a:lnTo>
                <a:lnTo>
                  <a:pt x="6414" y="47014"/>
                </a:lnTo>
                <a:lnTo>
                  <a:pt x="7049" y="46803"/>
                </a:lnTo>
                <a:lnTo>
                  <a:pt x="7683" y="46521"/>
                </a:lnTo>
                <a:lnTo>
                  <a:pt x="8388" y="46168"/>
                </a:lnTo>
                <a:lnTo>
                  <a:pt x="9093" y="45745"/>
                </a:lnTo>
                <a:lnTo>
                  <a:pt x="9798" y="45252"/>
                </a:lnTo>
                <a:lnTo>
                  <a:pt x="10432" y="44688"/>
                </a:lnTo>
                <a:lnTo>
                  <a:pt x="11066" y="44124"/>
                </a:lnTo>
                <a:lnTo>
                  <a:pt x="11630" y="43490"/>
                </a:lnTo>
                <a:lnTo>
                  <a:pt x="12194" y="42855"/>
                </a:lnTo>
                <a:lnTo>
                  <a:pt x="12687" y="42151"/>
                </a:lnTo>
                <a:lnTo>
                  <a:pt x="13040" y="41446"/>
                </a:lnTo>
                <a:lnTo>
                  <a:pt x="13392" y="40741"/>
                </a:lnTo>
                <a:lnTo>
                  <a:pt x="13604" y="40036"/>
                </a:lnTo>
                <a:lnTo>
                  <a:pt x="13674" y="39261"/>
                </a:lnTo>
                <a:lnTo>
                  <a:pt x="13674" y="38556"/>
                </a:lnTo>
                <a:lnTo>
                  <a:pt x="13533" y="37851"/>
                </a:lnTo>
                <a:lnTo>
                  <a:pt x="13392" y="37640"/>
                </a:lnTo>
                <a:lnTo>
                  <a:pt x="13181" y="37358"/>
                </a:lnTo>
                <a:lnTo>
                  <a:pt x="12758" y="36794"/>
                </a:lnTo>
                <a:lnTo>
                  <a:pt x="12335" y="36300"/>
                </a:lnTo>
                <a:lnTo>
                  <a:pt x="12194" y="36018"/>
                </a:lnTo>
                <a:lnTo>
                  <a:pt x="12124" y="35807"/>
                </a:lnTo>
                <a:lnTo>
                  <a:pt x="12194" y="35455"/>
                </a:lnTo>
                <a:lnTo>
                  <a:pt x="12335" y="34961"/>
                </a:lnTo>
                <a:lnTo>
                  <a:pt x="12828" y="33763"/>
                </a:lnTo>
                <a:lnTo>
                  <a:pt x="13815" y="31719"/>
                </a:lnTo>
                <a:lnTo>
                  <a:pt x="14591" y="29675"/>
                </a:lnTo>
                <a:lnTo>
                  <a:pt x="15295" y="27560"/>
                </a:lnTo>
                <a:lnTo>
                  <a:pt x="16000" y="25516"/>
                </a:lnTo>
                <a:lnTo>
                  <a:pt x="16635" y="23402"/>
                </a:lnTo>
                <a:lnTo>
                  <a:pt x="16635" y="24177"/>
                </a:lnTo>
                <a:lnTo>
                  <a:pt x="16705" y="24952"/>
                </a:lnTo>
                <a:lnTo>
                  <a:pt x="16846" y="25728"/>
                </a:lnTo>
                <a:lnTo>
                  <a:pt x="16987" y="26503"/>
                </a:lnTo>
                <a:lnTo>
                  <a:pt x="17198" y="27208"/>
                </a:lnTo>
                <a:lnTo>
                  <a:pt x="17480" y="27983"/>
                </a:lnTo>
                <a:lnTo>
                  <a:pt x="17762" y="28688"/>
                </a:lnTo>
                <a:lnTo>
                  <a:pt x="18115" y="29393"/>
                </a:lnTo>
                <a:lnTo>
                  <a:pt x="18538" y="30027"/>
                </a:lnTo>
                <a:lnTo>
                  <a:pt x="18961" y="30662"/>
                </a:lnTo>
                <a:lnTo>
                  <a:pt x="19454" y="31296"/>
                </a:lnTo>
                <a:lnTo>
                  <a:pt x="20018" y="31860"/>
                </a:lnTo>
                <a:lnTo>
                  <a:pt x="20582" y="32353"/>
                </a:lnTo>
                <a:lnTo>
                  <a:pt x="21216" y="32847"/>
                </a:lnTo>
                <a:lnTo>
                  <a:pt x="21850" y="33270"/>
                </a:lnTo>
                <a:lnTo>
                  <a:pt x="22555" y="33622"/>
                </a:lnTo>
                <a:lnTo>
                  <a:pt x="23049" y="33904"/>
                </a:lnTo>
                <a:lnTo>
                  <a:pt x="23612" y="34045"/>
                </a:lnTo>
                <a:lnTo>
                  <a:pt x="23894" y="34115"/>
                </a:lnTo>
                <a:lnTo>
                  <a:pt x="24106" y="34115"/>
                </a:lnTo>
                <a:lnTo>
                  <a:pt x="24317" y="34045"/>
                </a:lnTo>
                <a:lnTo>
                  <a:pt x="24458" y="33833"/>
                </a:lnTo>
                <a:lnTo>
                  <a:pt x="24458" y="33692"/>
                </a:lnTo>
                <a:lnTo>
                  <a:pt x="24458" y="33411"/>
                </a:lnTo>
                <a:lnTo>
                  <a:pt x="24247" y="32635"/>
                </a:lnTo>
                <a:lnTo>
                  <a:pt x="23965" y="31719"/>
                </a:lnTo>
                <a:lnTo>
                  <a:pt x="23542" y="30591"/>
                </a:lnTo>
                <a:lnTo>
                  <a:pt x="22767" y="28547"/>
                </a:lnTo>
                <a:lnTo>
                  <a:pt x="22203" y="27137"/>
                </a:lnTo>
                <a:lnTo>
                  <a:pt x="21780" y="25798"/>
                </a:lnTo>
                <a:lnTo>
                  <a:pt x="21216" y="24389"/>
                </a:lnTo>
                <a:lnTo>
                  <a:pt x="20652" y="23120"/>
                </a:lnTo>
                <a:lnTo>
                  <a:pt x="19877" y="21851"/>
                </a:lnTo>
                <a:lnTo>
                  <a:pt x="19454" y="21146"/>
                </a:lnTo>
                <a:lnTo>
                  <a:pt x="19102" y="20653"/>
                </a:lnTo>
                <a:lnTo>
                  <a:pt x="18467" y="19878"/>
                </a:lnTo>
                <a:lnTo>
                  <a:pt x="18256" y="19455"/>
                </a:lnTo>
                <a:lnTo>
                  <a:pt x="18115" y="19032"/>
                </a:lnTo>
                <a:lnTo>
                  <a:pt x="18044" y="18468"/>
                </a:lnTo>
                <a:lnTo>
                  <a:pt x="18044" y="17763"/>
                </a:lnTo>
                <a:lnTo>
                  <a:pt x="18185" y="16283"/>
                </a:lnTo>
                <a:lnTo>
                  <a:pt x="18397" y="14732"/>
                </a:lnTo>
                <a:lnTo>
                  <a:pt x="19031" y="11701"/>
                </a:lnTo>
                <a:lnTo>
                  <a:pt x="19595" y="8671"/>
                </a:lnTo>
                <a:lnTo>
                  <a:pt x="19877" y="7120"/>
                </a:lnTo>
                <a:lnTo>
                  <a:pt x="20018" y="5640"/>
                </a:lnTo>
                <a:lnTo>
                  <a:pt x="20370" y="6767"/>
                </a:lnTo>
                <a:lnTo>
                  <a:pt x="20793" y="7825"/>
                </a:lnTo>
                <a:lnTo>
                  <a:pt x="21286" y="8741"/>
                </a:lnTo>
                <a:lnTo>
                  <a:pt x="21921" y="9587"/>
                </a:lnTo>
                <a:lnTo>
                  <a:pt x="22555" y="10433"/>
                </a:lnTo>
                <a:lnTo>
                  <a:pt x="23331" y="11278"/>
                </a:lnTo>
                <a:lnTo>
                  <a:pt x="24811" y="12900"/>
                </a:lnTo>
                <a:lnTo>
                  <a:pt x="25868" y="14239"/>
                </a:lnTo>
                <a:lnTo>
                  <a:pt x="26432" y="14944"/>
                </a:lnTo>
                <a:lnTo>
                  <a:pt x="27066" y="15507"/>
                </a:lnTo>
                <a:lnTo>
                  <a:pt x="27348" y="15789"/>
                </a:lnTo>
                <a:lnTo>
                  <a:pt x="27701" y="15930"/>
                </a:lnTo>
                <a:lnTo>
                  <a:pt x="27982" y="16001"/>
                </a:lnTo>
                <a:lnTo>
                  <a:pt x="28194" y="15930"/>
                </a:lnTo>
                <a:lnTo>
                  <a:pt x="28476" y="15860"/>
                </a:lnTo>
                <a:lnTo>
                  <a:pt x="28687" y="15578"/>
                </a:lnTo>
                <a:lnTo>
                  <a:pt x="28899" y="15226"/>
                </a:lnTo>
                <a:lnTo>
                  <a:pt x="29110" y="14662"/>
                </a:lnTo>
                <a:lnTo>
                  <a:pt x="29181" y="14168"/>
                </a:lnTo>
                <a:lnTo>
                  <a:pt x="29251" y="13675"/>
                </a:lnTo>
                <a:lnTo>
                  <a:pt x="29251" y="13111"/>
                </a:lnTo>
                <a:lnTo>
                  <a:pt x="29181" y="12477"/>
                </a:lnTo>
                <a:lnTo>
                  <a:pt x="28969" y="11278"/>
                </a:lnTo>
                <a:lnTo>
                  <a:pt x="28617" y="10080"/>
                </a:lnTo>
                <a:lnTo>
                  <a:pt x="28123" y="8811"/>
                </a:lnTo>
                <a:lnTo>
                  <a:pt x="27630" y="7684"/>
                </a:lnTo>
                <a:lnTo>
                  <a:pt x="27066" y="6626"/>
                </a:lnTo>
                <a:lnTo>
                  <a:pt x="26573" y="5781"/>
                </a:lnTo>
                <a:lnTo>
                  <a:pt x="26150" y="5217"/>
                </a:lnTo>
                <a:lnTo>
                  <a:pt x="25516" y="4512"/>
                </a:lnTo>
                <a:lnTo>
                  <a:pt x="24670" y="3807"/>
                </a:lnTo>
                <a:lnTo>
                  <a:pt x="23753" y="3102"/>
                </a:lnTo>
                <a:lnTo>
                  <a:pt x="22767" y="2538"/>
                </a:lnTo>
                <a:lnTo>
                  <a:pt x="22273" y="2256"/>
                </a:lnTo>
                <a:lnTo>
                  <a:pt x="21780" y="2115"/>
                </a:lnTo>
                <a:lnTo>
                  <a:pt x="21357" y="2045"/>
                </a:lnTo>
                <a:lnTo>
                  <a:pt x="20934" y="2045"/>
                </a:lnTo>
                <a:lnTo>
                  <a:pt x="20511" y="2186"/>
                </a:lnTo>
                <a:lnTo>
                  <a:pt x="20229" y="2397"/>
                </a:lnTo>
                <a:lnTo>
                  <a:pt x="20088" y="1129"/>
                </a:lnTo>
                <a:lnTo>
                  <a:pt x="199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 txBox="1"/>
          <p:nvPr>
            <p:ph type="title"/>
          </p:nvPr>
        </p:nvSpPr>
        <p:spPr>
          <a:xfrm>
            <a:off x="1039100" y="1237825"/>
            <a:ext cx="35328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1039100" y="2189875"/>
            <a:ext cx="3532800" cy="19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 rot="5400000">
            <a:off x="883569" y="1036898"/>
            <a:ext cx="358410" cy="577767"/>
          </a:xfrm>
          <a:custGeom>
            <a:rect b="b" l="l" r="r" t="t"/>
            <a:pathLst>
              <a:path extrusionOk="0" h="47155" w="29252">
                <a:moveTo>
                  <a:pt x="17692" y="8600"/>
                </a:moveTo>
                <a:lnTo>
                  <a:pt x="14872" y="9305"/>
                </a:lnTo>
                <a:lnTo>
                  <a:pt x="11771" y="10080"/>
                </a:lnTo>
                <a:lnTo>
                  <a:pt x="8811" y="10856"/>
                </a:lnTo>
                <a:lnTo>
                  <a:pt x="7542" y="11278"/>
                </a:lnTo>
                <a:lnTo>
                  <a:pt x="6485" y="11631"/>
                </a:lnTo>
                <a:lnTo>
                  <a:pt x="9234" y="10503"/>
                </a:lnTo>
                <a:lnTo>
                  <a:pt x="10573" y="10010"/>
                </a:lnTo>
                <a:lnTo>
                  <a:pt x="11983" y="9587"/>
                </a:lnTo>
                <a:lnTo>
                  <a:pt x="13392" y="9164"/>
                </a:lnTo>
                <a:lnTo>
                  <a:pt x="14802" y="8882"/>
                </a:lnTo>
                <a:lnTo>
                  <a:pt x="16282" y="8671"/>
                </a:lnTo>
                <a:lnTo>
                  <a:pt x="17692" y="8600"/>
                </a:lnTo>
                <a:close/>
                <a:moveTo>
                  <a:pt x="20652" y="3102"/>
                </a:moveTo>
                <a:lnTo>
                  <a:pt x="20934" y="3173"/>
                </a:lnTo>
                <a:lnTo>
                  <a:pt x="21709" y="3455"/>
                </a:lnTo>
                <a:lnTo>
                  <a:pt x="22414" y="3807"/>
                </a:lnTo>
                <a:lnTo>
                  <a:pt x="23049" y="4160"/>
                </a:lnTo>
                <a:lnTo>
                  <a:pt x="23683" y="4582"/>
                </a:lnTo>
                <a:lnTo>
                  <a:pt x="24247" y="5076"/>
                </a:lnTo>
                <a:lnTo>
                  <a:pt x="24740" y="5569"/>
                </a:lnTo>
                <a:lnTo>
                  <a:pt x="25234" y="6133"/>
                </a:lnTo>
                <a:lnTo>
                  <a:pt x="25656" y="6697"/>
                </a:lnTo>
                <a:lnTo>
                  <a:pt x="26079" y="7331"/>
                </a:lnTo>
                <a:lnTo>
                  <a:pt x="26432" y="7966"/>
                </a:lnTo>
                <a:lnTo>
                  <a:pt x="26714" y="8671"/>
                </a:lnTo>
                <a:lnTo>
                  <a:pt x="26996" y="9305"/>
                </a:lnTo>
                <a:lnTo>
                  <a:pt x="27278" y="10080"/>
                </a:lnTo>
                <a:lnTo>
                  <a:pt x="27489" y="10856"/>
                </a:lnTo>
                <a:lnTo>
                  <a:pt x="27771" y="12406"/>
                </a:lnTo>
                <a:lnTo>
                  <a:pt x="27348" y="11631"/>
                </a:lnTo>
                <a:lnTo>
                  <a:pt x="26996" y="10856"/>
                </a:lnTo>
                <a:lnTo>
                  <a:pt x="26502" y="10151"/>
                </a:lnTo>
                <a:lnTo>
                  <a:pt x="26009" y="9516"/>
                </a:lnTo>
                <a:lnTo>
                  <a:pt x="25022" y="8177"/>
                </a:lnTo>
                <a:lnTo>
                  <a:pt x="23894" y="6908"/>
                </a:lnTo>
                <a:lnTo>
                  <a:pt x="22837" y="5851"/>
                </a:lnTo>
                <a:lnTo>
                  <a:pt x="21850" y="4723"/>
                </a:lnTo>
                <a:lnTo>
                  <a:pt x="21427" y="4300"/>
                </a:lnTo>
                <a:lnTo>
                  <a:pt x="20864" y="3666"/>
                </a:lnTo>
                <a:lnTo>
                  <a:pt x="20652" y="3384"/>
                </a:lnTo>
                <a:lnTo>
                  <a:pt x="20511" y="3173"/>
                </a:lnTo>
                <a:lnTo>
                  <a:pt x="20582" y="3102"/>
                </a:lnTo>
                <a:close/>
                <a:moveTo>
                  <a:pt x="18185" y="9516"/>
                </a:moveTo>
                <a:lnTo>
                  <a:pt x="17480" y="10151"/>
                </a:lnTo>
                <a:lnTo>
                  <a:pt x="16776" y="10715"/>
                </a:lnTo>
                <a:lnTo>
                  <a:pt x="15930" y="11208"/>
                </a:lnTo>
                <a:lnTo>
                  <a:pt x="15084" y="11560"/>
                </a:lnTo>
                <a:lnTo>
                  <a:pt x="14238" y="11913"/>
                </a:lnTo>
                <a:lnTo>
                  <a:pt x="13322" y="12124"/>
                </a:lnTo>
                <a:lnTo>
                  <a:pt x="12406" y="12336"/>
                </a:lnTo>
                <a:lnTo>
                  <a:pt x="11489" y="12477"/>
                </a:lnTo>
                <a:lnTo>
                  <a:pt x="9586" y="12688"/>
                </a:lnTo>
                <a:lnTo>
                  <a:pt x="7754" y="12759"/>
                </a:lnTo>
                <a:lnTo>
                  <a:pt x="5851" y="12759"/>
                </a:lnTo>
                <a:lnTo>
                  <a:pt x="4018" y="12829"/>
                </a:lnTo>
                <a:lnTo>
                  <a:pt x="4582" y="12547"/>
                </a:lnTo>
                <a:lnTo>
                  <a:pt x="5287" y="12336"/>
                </a:lnTo>
                <a:lnTo>
                  <a:pt x="6062" y="12195"/>
                </a:lnTo>
                <a:lnTo>
                  <a:pt x="6978" y="12054"/>
                </a:lnTo>
                <a:lnTo>
                  <a:pt x="8670" y="11913"/>
                </a:lnTo>
                <a:lnTo>
                  <a:pt x="9445" y="11842"/>
                </a:lnTo>
                <a:lnTo>
                  <a:pt x="10150" y="11701"/>
                </a:lnTo>
                <a:lnTo>
                  <a:pt x="12124" y="11278"/>
                </a:lnTo>
                <a:lnTo>
                  <a:pt x="14168" y="10715"/>
                </a:lnTo>
                <a:lnTo>
                  <a:pt x="16212" y="10151"/>
                </a:lnTo>
                <a:lnTo>
                  <a:pt x="18185" y="9516"/>
                </a:lnTo>
                <a:close/>
                <a:moveTo>
                  <a:pt x="20511" y="3948"/>
                </a:moveTo>
                <a:lnTo>
                  <a:pt x="20864" y="4512"/>
                </a:lnTo>
                <a:lnTo>
                  <a:pt x="21216" y="5146"/>
                </a:lnTo>
                <a:lnTo>
                  <a:pt x="22062" y="6204"/>
                </a:lnTo>
                <a:lnTo>
                  <a:pt x="23824" y="8248"/>
                </a:lnTo>
                <a:lnTo>
                  <a:pt x="24881" y="9587"/>
                </a:lnTo>
                <a:lnTo>
                  <a:pt x="25797" y="10996"/>
                </a:lnTo>
                <a:lnTo>
                  <a:pt x="26220" y="11701"/>
                </a:lnTo>
                <a:lnTo>
                  <a:pt x="26573" y="12477"/>
                </a:lnTo>
                <a:lnTo>
                  <a:pt x="26925" y="13252"/>
                </a:lnTo>
                <a:lnTo>
                  <a:pt x="27207" y="14027"/>
                </a:lnTo>
                <a:lnTo>
                  <a:pt x="25022" y="11701"/>
                </a:lnTo>
                <a:lnTo>
                  <a:pt x="24035" y="10574"/>
                </a:lnTo>
                <a:lnTo>
                  <a:pt x="23119" y="9375"/>
                </a:lnTo>
                <a:lnTo>
                  <a:pt x="22344" y="8177"/>
                </a:lnTo>
                <a:lnTo>
                  <a:pt x="21568" y="6908"/>
                </a:lnTo>
                <a:lnTo>
                  <a:pt x="21286" y="6204"/>
                </a:lnTo>
                <a:lnTo>
                  <a:pt x="21005" y="5499"/>
                </a:lnTo>
                <a:lnTo>
                  <a:pt x="20723" y="4723"/>
                </a:lnTo>
                <a:lnTo>
                  <a:pt x="20511" y="3948"/>
                </a:lnTo>
                <a:close/>
                <a:moveTo>
                  <a:pt x="12194" y="25657"/>
                </a:moveTo>
                <a:lnTo>
                  <a:pt x="9375" y="26855"/>
                </a:lnTo>
                <a:lnTo>
                  <a:pt x="6485" y="28195"/>
                </a:lnTo>
                <a:lnTo>
                  <a:pt x="4441" y="29181"/>
                </a:lnTo>
                <a:lnTo>
                  <a:pt x="2467" y="30098"/>
                </a:lnTo>
                <a:lnTo>
                  <a:pt x="3525" y="29252"/>
                </a:lnTo>
                <a:lnTo>
                  <a:pt x="4582" y="28406"/>
                </a:lnTo>
                <a:lnTo>
                  <a:pt x="5780" y="27701"/>
                </a:lnTo>
                <a:lnTo>
                  <a:pt x="6978" y="26996"/>
                </a:lnTo>
                <a:lnTo>
                  <a:pt x="8177" y="26503"/>
                </a:lnTo>
                <a:lnTo>
                  <a:pt x="9516" y="26080"/>
                </a:lnTo>
                <a:lnTo>
                  <a:pt x="10855" y="25798"/>
                </a:lnTo>
                <a:lnTo>
                  <a:pt x="12194" y="25657"/>
                </a:lnTo>
                <a:close/>
                <a:moveTo>
                  <a:pt x="12194" y="26855"/>
                </a:moveTo>
                <a:lnTo>
                  <a:pt x="11207" y="27701"/>
                </a:lnTo>
                <a:lnTo>
                  <a:pt x="10221" y="28477"/>
                </a:lnTo>
                <a:lnTo>
                  <a:pt x="9234" y="29181"/>
                </a:lnTo>
                <a:lnTo>
                  <a:pt x="8106" y="29816"/>
                </a:lnTo>
                <a:lnTo>
                  <a:pt x="7260" y="30239"/>
                </a:lnTo>
                <a:lnTo>
                  <a:pt x="6414" y="30591"/>
                </a:lnTo>
                <a:lnTo>
                  <a:pt x="5498" y="30873"/>
                </a:lnTo>
                <a:lnTo>
                  <a:pt x="4582" y="31155"/>
                </a:lnTo>
                <a:lnTo>
                  <a:pt x="3666" y="31296"/>
                </a:lnTo>
                <a:lnTo>
                  <a:pt x="2679" y="31437"/>
                </a:lnTo>
                <a:lnTo>
                  <a:pt x="1763" y="31578"/>
                </a:lnTo>
                <a:lnTo>
                  <a:pt x="846" y="31578"/>
                </a:lnTo>
                <a:lnTo>
                  <a:pt x="1269" y="31296"/>
                </a:lnTo>
                <a:lnTo>
                  <a:pt x="1833" y="31014"/>
                </a:lnTo>
                <a:lnTo>
                  <a:pt x="3172" y="30521"/>
                </a:lnTo>
                <a:lnTo>
                  <a:pt x="4652" y="30027"/>
                </a:lnTo>
                <a:lnTo>
                  <a:pt x="5780" y="29675"/>
                </a:lnTo>
                <a:lnTo>
                  <a:pt x="9022" y="28265"/>
                </a:lnTo>
                <a:lnTo>
                  <a:pt x="12194" y="26855"/>
                </a:lnTo>
                <a:close/>
                <a:moveTo>
                  <a:pt x="17762" y="20300"/>
                </a:moveTo>
                <a:lnTo>
                  <a:pt x="18608" y="21851"/>
                </a:lnTo>
                <a:lnTo>
                  <a:pt x="19383" y="23402"/>
                </a:lnTo>
                <a:lnTo>
                  <a:pt x="20018" y="25023"/>
                </a:lnTo>
                <a:lnTo>
                  <a:pt x="20652" y="26644"/>
                </a:lnTo>
                <a:lnTo>
                  <a:pt x="21780" y="29886"/>
                </a:lnTo>
                <a:lnTo>
                  <a:pt x="22485" y="31507"/>
                </a:lnTo>
                <a:lnTo>
                  <a:pt x="23190" y="33129"/>
                </a:lnTo>
                <a:lnTo>
                  <a:pt x="22414" y="32565"/>
                </a:lnTo>
                <a:lnTo>
                  <a:pt x="21639" y="31930"/>
                </a:lnTo>
                <a:lnTo>
                  <a:pt x="21005" y="31296"/>
                </a:lnTo>
                <a:lnTo>
                  <a:pt x="20370" y="30662"/>
                </a:lnTo>
                <a:lnTo>
                  <a:pt x="19806" y="29957"/>
                </a:lnTo>
                <a:lnTo>
                  <a:pt x="19313" y="29322"/>
                </a:lnTo>
                <a:lnTo>
                  <a:pt x="18890" y="28547"/>
                </a:lnTo>
                <a:lnTo>
                  <a:pt x="18467" y="27842"/>
                </a:lnTo>
                <a:lnTo>
                  <a:pt x="18115" y="26996"/>
                </a:lnTo>
                <a:lnTo>
                  <a:pt x="17833" y="26221"/>
                </a:lnTo>
                <a:lnTo>
                  <a:pt x="17621" y="25375"/>
                </a:lnTo>
                <a:lnTo>
                  <a:pt x="17480" y="24529"/>
                </a:lnTo>
                <a:lnTo>
                  <a:pt x="17410" y="23613"/>
                </a:lnTo>
                <a:lnTo>
                  <a:pt x="17339" y="22697"/>
                </a:lnTo>
                <a:lnTo>
                  <a:pt x="17339" y="21710"/>
                </a:lnTo>
                <a:lnTo>
                  <a:pt x="17480" y="20723"/>
                </a:lnTo>
                <a:lnTo>
                  <a:pt x="17480" y="21569"/>
                </a:lnTo>
                <a:lnTo>
                  <a:pt x="17480" y="22415"/>
                </a:lnTo>
                <a:lnTo>
                  <a:pt x="17551" y="23190"/>
                </a:lnTo>
                <a:lnTo>
                  <a:pt x="17692" y="24036"/>
                </a:lnTo>
                <a:lnTo>
                  <a:pt x="18115" y="25587"/>
                </a:lnTo>
                <a:lnTo>
                  <a:pt x="18608" y="27137"/>
                </a:lnTo>
                <a:lnTo>
                  <a:pt x="19172" y="28618"/>
                </a:lnTo>
                <a:lnTo>
                  <a:pt x="19524" y="29393"/>
                </a:lnTo>
                <a:lnTo>
                  <a:pt x="19736" y="29675"/>
                </a:lnTo>
                <a:lnTo>
                  <a:pt x="19877" y="29745"/>
                </a:lnTo>
                <a:lnTo>
                  <a:pt x="20159" y="29816"/>
                </a:lnTo>
                <a:lnTo>
                  <a:pt x="20511" y="29886"/>
                </a:lnTo>
                <a:lnTo>
                  <a:pt x="20652" y="29886"/>
                </a:lnTo>
                <a:lnTo>
                  <a:pt x="20723" y="29745"/>
                </a:lnTo>
                <a:lnTo>
                  <a:pt x="20793" y="29604"/>
                </a:lnTo>
                <a:lnTo>
                  <a:pt x="20723" y="29393"/>
                </a:lnTo>
                <a:lnTo>
                  <a:pt x="19806" y="27137"/>
                </a:lnTo>
                <a:lnTo>
                  <a:pt x="19031" y="24882"/>
                </a:lnTo>
                <a:lnTo>
                  <a:pt x="18397" y="22626"/>
                </a:lnTo>
                <a:lnTo>
                  <a:pt x="17762" y="20300"/>
                </a:lnTo>
                <a:close/>
                <a:moveTo>
                  <a:pt x="10503" y="36723"/>
                </a:moveTo>
                <a:lnTo>
                  <a:pt x="10080" y="37569"/>
                </a:lnTo>
                <a:lnTo>
                  <a:pt x="9516" y="38697"/>
                </a:lnTo>
                <a:lnTo>
                  <a:pt x="9304" y="39261"/>
                </a:lnTo>
                <a:lnTo>
                  <a:pt x="9163" y="39825"/>
                </a:lnTo>
                <a:lnTo>
                  <a:pt x="9093" y="40036"/>
                </a:lnTo>
                <a:lnTo>
                  <a:pt x="9163" y="40248"/>
                </a:lnTo>
                <a:lnTo>
                  <a:pt x="9234" y="40388"/>
                </a:lnTo>
                <a:lnTo>
                  <a:pt x="9304" y="40529"/>
                </a:lnTo>
                <a:lnTo>
                  <a:pt x="9516" y="40600"/>
                </a:lnTo>
                <a:lnTo>
                  <a:pt x="9657" y="40529"/>
                </a:lnTo>
                <a:lnTo>
                  <a:pt x="9868" y="40459"/>
                </a:lnTo>
                <a:lnTo>
                  <a:pt x="10009" y="40248"/>
                </a:lnTo>
                <a:lnTo>
                  <a:pt x="10362" y="39754"/>
                </a:lnTo>
                <a:lnTo>
                  <a:pt x="10714" y="39120"/>
                </a:lnTo>
                <a:lnTo>
                  <a:pt x="11278" y="37851"/>
                </a:lnTo>
                <a:lnTo>
                  <a:pt x="11630" y="37005"/>
                </a:lnTo>
                <a:lnTo>
                  <a:pt x="12053" y="37569"/>
                </a:lnTo>
                <a:lnTo>
                  <a:pt x="12406" y="38274"/>
                </a:lnTo>
                <a:lnTo>
                  <a:pt x="12547" y="38626"/>
                </a:lnTo>
                <a:lnTo>
                  <a:pt x="12617" y="38979"/>
                </a:lnTo>
                <a:lnTo>
                  <a:pt x="12617" y="39331"/>
                </a:lnTo>
                <a:lnTo>
                  <a:pt x="12617" y="39684"/>
                </a:lnTo>
                <a:lnTo>
                  <a:pt x="12476" y="40248"/>
                </a:lnTo>
                <a:lnTo>
                  <a:pt x="12265" y="40741"/>
                </a:lnTo>
                <a:lnTo>
                  <a:pt x="11983" y="41305"/>
                </a:lnTo>
                <a:lnTo>
                  <a:pt x="11630" y="41869"/>
                </a:lnTo>
                <a:lnTo>
                  <a:pt x="11207" y="42433"/>
                </a:lnTo>
                <a:lnTo>
                  <a:pt x="10714" y="42996"/>
                </a:lnTo>
                <a:lnTo>
                  <a:pt x="9657" y="44054"/>
                </a:lnTo>
                <a:lnTo>
                  <a:pt x="8458" y="45040"/>
                </a:lnTo>
                <a:lnTo>
                  <a:pt x="7824" y="45463"/>
                </a:lnTo>
                <a:lnTo>
                  <a:pt x="7260" y="45816"/>
                </a:lnTo>
                <a:lnTo>
                  <a:pt x="6626" y="46098"/>
                </a:lnTo>
                <a:lnTo>
                  <a:pt x="6062" y="46380"/>
                </a:lnTo>
                <a:lnTo>
                  <a:pt x="5498" y="46521"/>
                </a:lnTo>
                <a:lnTo>
                  <a:pt x="5005" y="46591"/>
                </a:lnTo>
                <a:lnTo>
                  <a:pt x="5287" y="45181"/>
                </a:lnTo>
                <a:lnTo>
                  <a:pt x="5639" y="43772"/>
                </a:lnTo>
                <a:lnTo>
                  <a:pt x="6062" y="42292"/>
                </a:lnTo>
                <a:lnTo>
                  <a:pt x="6626" y="40952"/>
                </a:lnTo>
                <a:lnTo>
                  <a:pt x="6978" y="40248"/>
                </a:lnTo>
                <a:lnTo>
                  <a:pt x="7331" y="39613"/>
                </a:lnTo>
                <a:lnTo>
                  <a:pt x="7754" y="39049"/>
                </a:lnTo>
                <a:lnTo>
                  <a:pt x="8177" y="38485"/>
                </a:lnTo>
                <a:lnTo>
                  <a:pt x="8670" y="37992"/>
                </a:lnTo>
                <a:lnTo>
                  <a:pt x="9234" y="37499"/>
                </a:lnTo>
                <a:lnTo>
                  <a:pt x="9868" y="37076"/>
                </a:lnTo>
                <a:lnTo>
                  <a:pt x="10503" y="36723"/>
                </a:lnTo>
                <a:close/>
                <a:moveTo>
                  <a:pt x="19947" y="1"/>
                </a:moveTo>
                <a:lnTo>
                  <a:pt x="19877" y="706"/>
                </a:lnTo>
                <a:lnTo>
                  <a:pt x="19806" y="1552"/>
                </a:lnTo>
                <a:lnTo>
                  <a:pt x="19665" y="3455"/>
                </a:lnTo>
                <a:lnTo>
                  <a:pt x="19595" y="4441"/>
                </a:lnTo>
                <a:lnTo>
                  <a:pt x="19454" y="5358"/>
                </a:lnTo>
                <a:lnTo>
                  <a:pt x="19242" y="6133"/>
                </a:lnTo>
                <a:lnTo>
                  <a:pt x="19102" y="6485"/>
                </a:lnTo>
                <a:lnTo>
                  <a:pt x="18961" y="6767"/>
                </a:lnTo>
                <a:lnTo>
                  <a:pt x="18679" y="7120"/>
                </a:lnTo>
                <a:lnTo>
                  <a:pt x="18397" y="7331"/>
                </a:lnTo>
                <a:lnTo>
                  <a:pt x="18115" y="7472"/>
                </a:lnTo>
                <a:lnTo>
                  <a:pt x="17833" y="7543"/>
                </a:lnTo>
                <a:lnTo>
                  <a:pt x="16071" y="7543"/>
                </a:lnTo>
                <a:lnTo>
                  <a:pt x="15225" y="7613"/>
                </a:lnTo>
                <a:lnTo>
                  <a:pt x="14379" y="7754"/>
                </a:lnTo>
                <a:lnTo>
                  <a:pt x="12687" y="8177"/>
                </a:lnTo>
                <a:lnTo>
                  <a:pt x="10362" y="8882"/>
                </a:lnTo>
                <a:lnTo>
                  <a:pt x="8881" y="9305"/>
                </a:lnTo>
                <a:lnTo>
                  <a:pt x="7472" y="9869"/>
                </a:lnTo>
                <a:lnTo>
                  <a:pt x="6062" y="10503"/>
                </a:lnTo>
                <a:lnTo>
                  <a:pt x="5357" y="10856"/>
                </a:lnTo>
                <a:lnTo>
                  <a:pt x="4793" y="11208"/>
                </a:lnTo>
                <a:lnTo>
                  <a:pt x="4229" y="11631"/>
                </a:lnTo>
                <a:lnTo>
                  <a:pt x="3736" y="12054"/>
                </a:lnTo>
                <a:lnTo>
                  <a:pt x="3313" y="12477"/>
                </a:lnTo>
                <a:lnTo>
                  <a:pt x="3031" y="12900"/>
                </a:lnTo>
                <a:lnTo>
                  <a:pt x="2820" y="12970"/>
                </a:lnTo>
                <a:lnTo>
                  <a:pt x="2749" y="13182"/>
                </a:lnTo>
                <a:lnTo>
                  <a:pt x="2820" y="13675"/>
                </a:lnTo>
                <a:lnTo>
                  <a:pt x="3031" y="13604"/>
                </a:lnTo>
                <a:lnTo>
                  <a:pt x="5921" y="13604"/>
                </a:lnTo>
                <a:lnTo>
                  <a:pt x="9586" y="13675"/>
                </a:lnTo>
                <a:lnTo>
                  <a:pt x="10714" y="13604"/>
                </a:lnTo>
                <a:lnTo>
                  <a:pt x="11912" y="13463"/>
                </a:lnTo>
                <a:lnTo>
                  <a:pt x="13110" y="13252"/>
                </a:lnTo>
                <a:lnTo>
                  <a:pt x="14238" y="12970"/>
                </a:lnTo>
                <a:lnTo>
                  <a:pt x="15366" y="12618"/>
                </a:lnTo>
                <a:lnTo>
                  <a:pt x="16494" y="12124"/>
                </a:lnTo>
                <a:lnTo>
                  <a:pt x="17480" y="11490"/>
                </a:lnTo>
                <a:lnTo>
                  <a:pt x="17974" y="11137"/>
                </a:lnTo>
                <a:lnTo>
                  <a:pt x="18397" y="10785"/>
                </a:lnTo>
                <a:lnTo>
                  <a:pt x="17974" y="14098"/>
                </a:lnTo>
                <a:lnTo>
                  <a:pt x="17621" y="16212"/>
                </a:lnTo>
                <a:lnTo>
                  <a:pt x="17269" y="18327"/>
                </a:lnTo>
                <a:lnTo>
                  <a:pt x="16776" y="20441"/>
                </a:lnTo>
                <a:lnTo>
                  <a:pt x="16494" y="21428"/>
                </a:lnTo>
                <a:lnTo>
                  <a:pt x="16212" y="22274"/>
                </a:lnTo>
                <a:lnTo>
                  <a:pt x="15859" y="23120"/>
                </a:lnTo>
                <a:lnTo>
                  <a:pt x="15436" y="23825"/>
                </a:lnTo>
                <a:lnTo>
                  <a:pt x="15013" y="24389"/>
                </a:lnTo>
                <a:lnTo>
                  <a:pt x="14591" y="24811"/>
                </a:lnTo>
                <a:lnTo>
                  <a:pt x="14309" y="24952"/>
                </a:lnTo>
                <a:lnTo>
                  <a:pt x="14027" y="25093"/>
                </a:lnTo>
                <a:lnTo>
                  <a:pt x="13322" y="25234"/>
                </a:lnTo>
                <a:lnTo>
                  <a:pt x="12617" y="25305"/>
                </a:lnTo>
                <a:lnTo>
                  <a:pt x="10150" y="25305"/>
                </a:lnTo>
                <a:lnTo>
                  <a:pt x="9375" y="25375"/>
                </a:lnTo>
                <a:lnTo>
                  <a:pt x="8670" y="25516"/>
                </a:lnTo>
                <a:lnTo>
                  <a:pt x="7824" y="25798"/>
                </a:lnTo>
                <a:lnTo>
                  <a:pt x="6978" y="26151"/>
                </a:lnTo>
                <a:lnTo>
                  <a:pt x="6203" y="26503"/>
                </a:lnTo>
                <a:lnTo>
                  <a:pt x="5428" y="26926"/>
                </a:lnTo>
                <a:lnTo>
                  <a:pt x="4652" y="27349"/>
                </a:lnTo>
                <a:lnTo>
                  <a:pt x="3948" y="27842"/>
                </a:lnTo>
                <a:lnTo>
                  <a:pt x="2538" y="28970"/>
                </a:lnTo>
                <a:lnTo>
                  <a:pt x="1481" y="29816"/>
                </a:lnTo>
                <a:lnTo>
                  <a:pt x="705" y="30521"/>
                </a:lnTo>
                <a:lnTo>
                  <a:pt x="212" y="31085"/>
                </a:lnTo>
                <a:lnTo>
                  <a:pt x="71" y="31366"/>
                </a:lnTo>
                <a:lnTo>
                  <a:pt x="0" y="31507"/>
                </a:lnTo>
                <a:lnTo>
                  <a:pt x="0" y="31648"/>
                </a:lnTo>
                <a:lnTo>
                  <a:pt x="141" y="31789"/>
                </a:lnTo>
                <a:lnTo>
                  <a:pt x="353" y="31930"/>
                </a:lnTo>
                <a:lnTo>
                  <a:pt x="635" y="32001"/>
                </a:lnTo>
                <a:lnTo>
                  <a:pt x="1622" y="32071"/>
                </a:lnTo>
                <a:lnTo>
                  <a:pt x="2961" y="32001"/>
                </a:lnTo>
                <a:lnTo>
                  <a:pt x="3807" y="31930"/>
                </a:lnTo>
                <a:lnTo>
                  <a:pt x="4652" y="31860"/>
                </a:lnTo>
                <a:lnTo>
                  <a:pt x="5498" y="31648"/>
                </a:lnTo>
                <a:lnTo>
                  <a:pt x="6273" y="31437"/>
                </a:lnTo>
                <a:lnTo>
                  <a:pt x="7049" y="31226"/>
                </a:lnTo>
                <a:lnTo>
                  <a:pt x="7824" y="30873"/>
                </a:lnTo>
                <a:lnTo>
                  <a:pt x="9304" y="30168"/>
                </a:lnTo>
                <a:lnTo>
                  <a:pt x="10784" y="29322"/>
                </a:lnTo>
                <a:lnTo>
                  <a:pt x="12124" y="28336"/>
                </a:lnTo>
                <a:lnTo>
                  <a:pt x="13392" y="27278"/>
                </a:lnTo>
                <a:lnTo>
                  <a:pt x="14661" y="26151"/>
                </a:lnTo>
                <a:lnTo>
                  <a:pt x="13956" y="28265"/>
                </a:lnTo>
                <a:lnTo>
                  <a:pt x="13322" y="30450"/>
                </a:lnTo>
                <a:lnTo>
                  <a:pt x="12899" y="31507"/>
                </a:lnTo>
                <a:lnTo>
                  <a:pt x="12476" y="32565"/>
                </a:lnTo>
                <a:lnTo>
                  <a:pt x="12053" y="33551"/>
                </a:lnTo>
                <a:lnTo>
                  <a:pt x="11489" y="34468"/>
                </a:lnTo>
                <a:lnTo>
                  <a:pt x="11137" y="35032"/>
                </a:lnTo>
                <a:lnTo>
                  <a:pt x="10714" y="35455"/>
                </a:lnTo>
                <a:lnTo>
                  <a:pt x="10221" y="35877"/>
                </a:lnTo>
                <a:lnTo>
                  <a:pt x="9727" y="36159"/>
                </a:lnTo>
                <a:lnTo>
                  <a:pt x="8740" y="36864"/>
                </a:lnTo>
                <a:lnTo>
                  <a:pt x="8247" y="37287"/>
                </a:lnTo>
                <a:lnTo>
                  <a:pt x="7683" y="37781"/>
                </a:lnTo>
                <a:lnTo>
                  <a:pt x="7331" y="38133"/>
                </a:lnTo>
                <a:lnTo>
                  <a:pt x="6978" y="38697"/>
                </a:lnTo>
                <a:lnTo>
                  <a:pt x="6133" y="40107"/>
                </a:lnTo>
                <a:lnTo>
                  <a:pt x="5216" y="41798"/>
                </a:lnTo>
                <a:lnTo>
                  <a:pt x="4864" y="42644"/>
                </a:lnTo>
                <a:lnTo>
                  <a:pt x="4511" y="43490"/>
                </a:lnTo>
                <a:lnTo>
                  <a:pt x="4300" y="44336"/>
                </a:lnTo>
                <a:lnTo>
                  <a:pt x="4159" y="45111"/>
                </a:lnTo>
                <a:lnTo>
                  <a:pt x="4159" y="45816"/>
                </a:lnTo>
                <a:lnTo>
                  <a:pt x="4159" y="46098"/>
                </a:lnTo>
                <a:lnTo>
                  <a:pt x="4229" y="46380"/>
                </a:lnTo>
                <a:lnTo>
                  <a:pt x="4370" y="46591"/>
                </a:lnTo>
                <a:lnTo>
                  <a:pt x="4511" y="46803"/>
                </a:lnTo>
                <a:lnTo>
                  <a:pt x="4723" y="46944"/>
                </a:lnTo>
                <a:lnTo>
                  <a:pt x="4934" y="47084"/>
                </a:lnTo>
                <a:lnTo>
                  <a:pt x="5216" y="47155"/>
                </a:lnTo>
                <a:lnTo>
                  <a:pt x="5992" y="47155"/>
                </a:lnTo>
                <a:lnTo>
                  <a:pt x="6414" y="47014"/>
                </a:lnTo>
                <a:lnTo>
                  <a:pt x="7049" y="46803"/>
                </a:lnTo>
                <a:lnTo>
                  <a:pt x="7683" y="46521"/>
                </a:lnTo>
                <a:lnTo>
                  <a:pt x="8388" y="46168"/>
                </a:lnTo>
                <a:lnTo>
                  <a:pt x="9093" y="45745"/>
                </a:lnTo>
                <a:lnTo>
                  <a:pt x="9798" y="45252"/>
                </a:lnTo>
                <a:lnTo>
                  <a:pt x="10432" y="44688"/>
                </a:lnTo>
                <a:lnTo>
                  <a:pt x="11066" y="44124"/>
                </a:lnTo>
                <a:lnTo>
                  <a:pt x="11630" y="43490"/>
                </a:lnTo>
                <a:lnTo>
                  <a:pt x="12194" y="42855"/>
                </a:lnTo>
                <a:lnTo>
                  <a:pt x="12687" y="42151"/>
                </a:lnTo>
                <a:lnTo>
                  <a:pt x="13040" y="41446"/>
                </a:lnTo>
                <a:lnTo>
                  <a:pt x="13392" y="40741"/>
                </a:lnTo>
                <a:lnTo>
                  <a:pt x="13604" y="40036"/>
                </a:lnTo>
                <a:lnTo>
                  <a:pt x="13674" y="39261"/>
                </a:lnTo>
                <a:lnTo>
                  <a:pt x="13674" y="38556"/>
                </a:lnTo>
                <a:lnTo>
                  <a:pt x="13533" y="37851"/>
                </a:lnTo>
                <a:lnTo>
                  <a:pt x="13392" y="37640"/>
                </a:lnTo>
                <a:lnTo>
                  <a:pt x="13181" y="37358"/>
                </a:lnTo>
                <a:lnTo>
                  <a:pt x="12758" y="36794"/>
                </a:lnTo>
                <a:lnTo>
                  <a:pt x="12335" y="36300"/>
                </a:lnTo>
                <a:lnTo>
                  <a:pt x="12194" y="36018"/>
                </a:lnTo>
                <a:lnTo>
                  <a:pt x="12124" y="35807"/>
                </a:lnTo>
                <a:lnTo>
                  <a:pt x="12194" y="35455"/>
                </a:lnTo>
                <a:lnTo>
                  <a:pt x="12335" y="34961"/>
                </a:lnTo>
                <a:lnTo>
                  <a:pt x="12828" y="33763"/>
                </a:lnTo>
                <a:lnTo>
                  <a:pt x="13815" y="31719"/>
                </a:lnTo>
                <a:lnTo>
                  <a:pt x="14591" y="29675"/>
                </a:lnTo>
                <a:lnTo>
                  <a:pt x="15295" y="27560"/>
                </a:lnTo>
                <a:lnTo>
                  <a:pt x="16000" y="25516"/>
                </a:lnTo>
                <a:lnTo>
                  <a:pt x="16635" y="23402"/>
                </a:lnTo>
                <a:lnTo>
                  <a:pt x="16635" y="24177"/>
                </a:lnTo>
                <a:lnTo>
                  <a:pt x="16705" y="24952"/>
                </a:lnTo>
                <a:lnTo>
                  <a:pt x="16846" y="25728"/>
                </a:lnTo>
                <a:lnTo>
                  <a:pt x="16987" y="26503"/>
                </a:lnTo>
                <a:lnTo>
                  <a:pt x="17198" y="27208"/>
                </a:lnTo>
                <a:lnTo>
                  <a:pt x="17480" y="27983"/>
                </a:lnTo>
                <a:lnTo>
                  <a:pt x="17762" y="28688"/>
                </a:lnTo>
                <a:lnTo>
                  <a:pt x="18115" y="29393"/>
                </a:lnTo>
                <a:lnTo>
                  <a:pt x="18538" y="30027"/>
                </a:lnTo>
                <a:lnTo>
                  <a:pt x="18961" y="30662"/>
                </a:lnTo>
                <a:lnTo>
                  <a:pt x="19454" y="31296"/>
                </a:lnTo>
                <a:lnTo>
                  <a:pt x="20018" y="31860"/>
                </a:lnTo>
                <a:lnTo>
                  <a:pt x="20582" y="32353"/>
                </a:lnTo>
                <a:lnTo>
                  <a:pt x="21216" y="32847"/>
                </a:lnTo>
                <a:lnTo>
                  <a:pt x="21850" y="33270"/>
                </a:lnTo>
                <a:lnTo>
                  <a:pt x="22555" y="33622"/>
                </a:lnTo>
                <a:lnTo>
                  <a:pt x="23049" y="33904"/>
                </a:lnTo>
                <a:lnTo>
                  <a:pt x="23612" y="34045"/>
                </a:lnTo>
                <a:lnTo>
                  <a:pt x="23894" y="34115"/>
                </a:lnTo>
                <a:lnTo>
                  <a:pt x="24106" y="34115"/>
                </a:lnTo>
                <a:lnTo>
                  <a:pt x="24317" y="34045"/>
                </a:lnTo>
                <a:lnTo>
                  <a:pt x="24458" y="33833"/>
                </a:lnTo>
                <a:lnTo>
                  <a:pt x="24458" y="33692"/>
                </a:lnTo>
                <a:lnTo>
                  <a:pt x="24458" y="33411"/>
                </a:lnTo>
                <a:lnTo>
                  <a:pt x="24247" y="32635"/>
                </a:lnTo>
                <a:lnTo>
                  <a:pt x="23965" y="31719"/>
                </a:lnTo>
                <a:lnTo>
                  <a:pt x="23542" y="30591"/>
                </a:lnTo>
                <a:lnTo>
                  <a:pt x="22767" y="28547"/>
                </a:lnTo>
                <a:lnTo>
                  <a:pt x="22203" y="27137"/>
                </a:lnTo>
                <a:lnTo>
                  <a:pt x="21780" y="25798"/>
                </a:lnTo>
                <a:lnTo>
                  <a:pt x="21216" y="24389"/>
                </a:lnTo>
                <a:lnTo>
                  <a:pt x="20652" y="23120"/>
                </a:lnTo>
                <a:lnTo>
                  <a:pt x="19877" y="21851"/>
                </a:lnTo>
                <a:lnTo>
                  <a:pt x="19454" y="21146"/>
                </a:lnTo>
                <a:lnTo>
                  <a:pt x="19102" y="20653"/>
                </a:lnTo>
                <a:lnTo>
                  <a:pt x="18467" y="19878"/>
                </a:lnTo>
                <a:lnTo>
                  <a:pt x="18256" y="19455"/>
                </a:lnTo>
                <a:lnTo>
                  <a:pt x="18115" y="19032"/>
                </a:lnTo>
                <a:lnTo>
                  <a:pt x="18044" y="18468"/>
                </a:lnTo>
                <a:lnTo>
                  <a:pt x="18044" y="17763"/>
                </a:lnTo>
                <a:lnTo>
                  <a:pt x="18185" y="16283"/>
                </a:lnTo>
                <a:lnTo>
                  <a:pt x="18397" y="14732"/>
                </a:lnTo>
                <a:lnTo>
                  <a:pt x="19031" y="11701"/>
                </a:lnTo>
                <a:lnTo>
                  <a:pt x="19595" y="8671"/>
                </a:lnTo>
                <a:lnTo>
                  <a:pt x="19877" y="7120"/>
                </a:lnTo>
                <a:lnTo>
                  <a:pt x="20018" y="5640"/>
                </a:lnTo>
                <a:lnTo>
                  <a:pt x="20370" y="6767"/>
                </a:lnTo>
                <a:lnTo>
                  <a:pt x="20793" y="7825"/>
                </a:lnTo>
                <a:lnTo>
                  <a:pt x="21286" y="8741"/>
                </a:lnTo>
                <a:lnTo>
                  <a:pt x="21921" y="9587"/>
                </a:lnTo>
                <a:lnTo>
                  <a:pt x="22555" y="10433"/>
                </a:lnTo>
                <a:lnTo>
                  <a:pt x="23331" y="11278"/>
                </a:lnTo>
                <a:lnTo>
                  <a:pt x="24811" y="12900"/>
                </a:lnTo>
                <a:lnTo>
                  <a:pt x="25868" y="14239"/>
                </a:lnTo>
                <a:lnTo>
                  <a:pt x="26432" y="14944"/>
                </a:lnTo>
                <a:lnTo>
                  <a:pt x="27066" y="15507"/>
                </a:lnTo>
                <a:lnTo>
                  <a:pt x="27348" y="15789"/>
                </a:lnTo>
                <a:lnTo>
                  <a:pt x="27701" y="15930"/>
                </a:lnTo>
                <a:lnTo>
                  <a:pt x="27982" y="16001"/>
                </a:lnTo>
                <a:lnTo>
                  <a:pt x="28194" y="15930"/>
                </a:lnTo>
                <a:lnTo>
                  <a:pt x="28476" y="15860"/>
                </a:lnTo>
                <a:lnTo>
                  <a:pt x="28687" y="15578"/>
                </a:lnTo>
                <a:lnTo>
                  <a:pt x="28899" y="15226"/>
                </a:lnTo>
                <a:lnTo>
                  <a:pt x="29110" y="14662"/>
                </a:lnTo>
                <a:lnTo>
                  <a:pt x="29181" y="14168"/>
                </a:lnTo>
                <a:lnTo>
                  <a:pt x="29251" y="13675"/>
                </a:lnTo>
                <a:lnTo>
                  <a:pt x="29251" y="13111"/>
                </a:lnTo>
                <a:lnTo>
                  <a:pt x="29181" y="12477"/>
                </a:lnTo>
                <a:lnTo>
                  <a:pt x="28969" y="11278"/>
                </a:lnTo>
                <a:lnTo>
                  <a:pt x="28617" y="10080"/>
                </a:lnTo>
                <a:lnTo>
                  <a:pt x="28123" y="8811"/>
                </a:lnTo>
                <a:lnTo>
                  <a:pt x="27630" y="7684"/>
                </a:lnTo>
                <a:lnTo>
                  <a:pt x="27066" y="6626"/>
                </a:lnTo>
                <a:lnTo>
                  <a:pt x="26573" y="5781"/>
                </a:lnTo>
                <a:lnTo>
                  <a:pt x="26150" y="5217"/>
                </a:lnTo>
                <a:lnTo>
                  <a:pt x="25516" y="4512"/>
                </a:lnTo>
                <a:lnTo>
                  <a:pt x="24670" y="3807"/>
                </a:lnTo>
                <a:lnTo>
                  <a:pt x="23753" y="3102"/>
                </a:lnTo>
                <a:lnTo>
                  <a:pt x="22767" y="2538"/>
                </a:lnTo>
                <a:lnTo>
                  <a:pt x="22273" y="2256"/>
                </a:lnTo>
                <a:lnTo>
                  <a:pt x="21780" y="2115"/>
                </a:lnTo>
                <a:lnTo>
                  <a:pt x="21357" y="2045"/>
                </a:lnTo>
                <a:lnTo>
                  <a:pt x="20934" y="2045"/>
                </a:lnTo>
                <a:lnTo>
                  <a:pt x="20511" y="2186"/>
                </a:lnTo>
                <a:lnTo>
                  <a:pt x="20229" y="2397"/>
                </a:lnTo>
                <a:lnTo>
                  <a:pt x="20088" y="1129"/>
                </a:lnTo>
                <a:lnTo>
                  <a:pt x="199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568150"/>
            <a:ext cx="3308475" cy="257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300" y="0"/>
            <a:ext cx="2410700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1039100" y="1732675"/>
            <a:ext cx="3328800" cy="266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4776162" y="1732675"/>
            <a:ext cx="3328800" cy="266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 rot="5400000">
            <a:off x="883569" y="1036898"/>
            <a:ext cx="358410" cy="577767"/>
          </a:xfrm>
          <a:custGeom>
            <a:rect b="b" l="l" r="r" t="t"/>
            <a:pathLst>
              <a:path extrusionOk="0" h="47155" w="29252">
                <a:moveTo>
                  <a:pt x="17692" y="8600"/>
                </a:moveTo>
                <a:lnTo>
                  <a:pt x="14872" y="9305"/>
                </a:lnTo>
                <a:lnTo>
                  <a:pt x="11771" y="10080"/>
                </a:lnTo>
                <a:lnTo>
                  <a:pt x="8811" y="10856"/>
                </a:lnTo>
                <a:lnTo>
                  <a:pt x="7542" y="11278"/>
                </a:lnTo>
                <a:lnTo>
                  <a:pt x="6485" y="11631"/>
                </a:lnTo>
                <a:lnTo>
                  <a:pt x="9234" y="10503"/>
                </a:lnTo>
                <a:lnTo>
                  <a:pt x="10573" y="10010"/>
                </a:lnTo>
                <a:lnTo>
                  <a:pt x="11983" y="9587"/>
                </a:lnTo>
                <a:lnTo>
                  <a:pt x="13392" y="9164"/>
                </a:lnTo>
                <a:lnTo>
                  <a:pt x="14802" y="8882"/>
                </a:lnTo>
                <a:lnTo>
                  <a:pt x="16282" y="8671"/>
                </a:lnTo>
                <a:lnTo>
                  <a:pt x="17692" y="8600"/>
                </a:lnTo>
                <a:close/>
                <a:moveTo>
                  <a:pt x="20652" y="3102"/>
                </a:moveTo>
                <a:lnTo>
                  <a:pt x="20934" y="3173"/>
                </a:lnTo>
                <a:lnTo>
                  <a:pt x="21709" y="3455"/>
                </a:lnTo>
                <a:lnTo>
                  <a:pt x="22414" y="3807"/>
                </a:lnTo>
                <a:lnTo>
                  <a:pt x="23049" y="4160"/>
                </a:lnTo>
                <a:lnTo>
                  <a:pt x="23683" y="4582"/>
                </a:lnTo>
                <a:lnTo>
                  <a:pt x="24247" y="5076"/>
                </a:lnTo>
                <a:lnTo>
                  <a:pt x="24740" y="5569"/>
                </a:lnTo>
                <a:lnTo>
                  <a:pt x="25234" y="6133"/>
                </a:lnTo>
                <a:lnTo>
                  <a:pt x="25656" y="6697"/>
                </a:lnTo>
                <a:lnTo>
                  <a:pt x="26079" y="7331"/>
                </a:lnTo>
                <a:lnTo>
                  <a:pt x="26432" y="7966"/>
                </a:lnTo>
                <a:lnTo>
                  <a:pt x="26714" y="8671"/>
                </a:lnTo>
                <a:lnTo>
                  <a:pt x="26996" y="9305"/>
                </a:lnTo>
                <a:lnTo>
                  <a:pt x="27278" y="10080"/>
                </a:lnTo>
                <a:lnTo>
                  <a:pt x="27489" y="10856"/>
                </a:lnTo>
                <a:lnTo>
                  <a:pt x="27771" y="12406"/>
                </a:lnTo>
                <a:lnTo>
                  <a:pt x="27348" y="11631"/>
                </a:lnTo>
                <a:lnTo>
                  <a:pt x="26996" y="10856"/>
                </a:lnTo>
                <a:lnTo>
                  <a:pt x="26502" y="10151"/>
                </a:lnTo>
                <a:lnTo>
                  <a:pt x="26009" y="9516"/>
                </a:lnTo>
                <a:lnTo>
                  <a:pt x="25022" y="8177"/>
                </a:lnTo>
                <a:lnTo>
                  <a:pt x="23894" y="6908"/>
                </a:lnTo>
                <a:lnTo>
                  <a:pt x="22837" y="5851"/>
                </a:lnTo>
                <a:lnTo>
                  <a:pt x="21850" y="4723"/>
                </a:lnTo>
                <a:lnTo>
                  <a:pt x="21427" y="4300"/>
                </a:lnTo>
                <a:lnTo>
                  <a:pt x="20864" y="3666"/>
                </a:lnTo>
                <a:lnTo>
                  <a:pt x="20652" y="3384"/>
                </a:lnTo>
                <a:lnTo>
                  <a:pt x="20511" y="3173"/>
                </a:lnTo>
                <a:lnTo>
                  <a:pt x="20582" y="3102"/>
                </a:lnTo>
                <a:close/>
                <a:moveTo>
                  <a:pt x="18185" y="9516"/>
                </a:moveTo>
                <a:lnTo>
                  <a:pt x="17480" y="10151"/>
                </a:lnTo>
                <a:lnTo>
                  <a:pt x="16776" y="10715"/>
                </a:lnTo>
                <a:lnTo>
                  <a:pt x="15930" y="11208"/>
                </a:lnTo>
                <a:lnTo>
                  <a:pt x="15084" y="11560"/>
                </a:lnTo>
                <a:lnTo>
                  <a:pt x="14238" y="11913"/>
                </a:lnTo>
                <a:lnTo>
                  <a:pt x="13322" y="12124"/>
                </a:lnTo>
                <a:lnTo>
                  <a:pt x="12406" y="12336"/>
                </a:lnTo>
                <a:lnTo>
                  <a:pt x="11489" y="12477"/>
                </a:lnTo>
                <a:lnTo>
                  <a:pt x="9586" y="12688"/>
                </a:lnTo>
                <a:lnTo>
                  <a:pt x="7754" y="12759"/>
                </a:lnTo>
                <a:lnTo>
                  <a:pt x="5851" y="12759"/>
                </a:lnTo>
                <a:lnTo>
                  <a:pt x="4018" y="12829"/>
                </a:lnTo>
                <a:lnTo>
                  <a:pt x="4582" y="12547"/>
                </a:lnTo>
                <a:lnTo>
                  <a:pt x="5287" y="12336"/>
                </a:lnTo>
                <a:lnTo>
                  <a:pt x="6062" y="12195"/>
                </a:lnTo>
                <a:lnTo>
                  <a:pt x="6978" y="12054"/>
                </a:lnTo>
                <a:lnTo>
                  <a:pt x="8670" y="11913"/>
                </a:lnTo>
                <a:lnTo>
                  <a:pt x="9445" y="11842"/>
                </a:lnTo>
                <a:lnTo>
                  <a:pt x="10150" y="11701"/>
                </a:lnTo>
                <a:lnTo>
                  <a:pt x="12124" y="11278"/>
                </a:lnTo>
                <a:lnTo>
                  <a:pt x="14168" y="10715"/>
                </a:lnTo>
                <a:lnTo>
                  <a:pt x="16212" y="10151"/>
                </a:lnTo>
                <a:lnTo>
                  <a:pt x="18185" y="9516"/>
                </a:lnTo>
                <a:close/>
                <a:moveTo>
                  <a:pt x="20511" y="3948"/>
                </a:moveTo>
                <a:lnTo>
                  <a:pt x="20864" y="4512"/>
                </a:lnTo>
                <a:lnTo>
                  <a:pt x="21216" y="5146"/>
                </a:lnTo>
                <a:lnTo>
                  <a:pt x="22062" y="6204"/>
                </a:lnTo>
                <a:lnTo>
                  <a:pt x="23824" y="8248"/>
                </a:lnTo>
                <a:lnTo>
                  <a:pt x="24881" y="9587"/>
                </a:lnTo>
                <a:lnTo>
                  <a:pt x="25797" y="10996"/>
                </a:lnTo>
                <a:lnTo>
                  <a:pt x="26220" y="11701"/>
                </a:lnTo>
                <a:lnTo>
                  <a:pt x="26573" y="12477"/>
                </a:lnTo>
                <a:lnTo>
                  <a:pt x="26925" y="13252"/>
                </a:lnTo>
                <a:lnTo>
                  <a:pt x="27207" y="14027"/>
                </a:lnTo>
                <a:lnTo>
                  <a:pt x="25022" y="11701"/>
                </a:lnTo>
                <a:lnTo>
                  <a:pt x="24035" y="10574"/>
                </a:lnTo>
                <a:lnTo>
                  <a:pt x="23119" y="9375"/>
                </a:lnTo>
                <a:lnTo>
                  <a:pt x="22344" y="8177"/>
                </a:lnTo>
                <a:lnTo>
                  <a:pt x="21568" y="6908"/>
                </a:lnTo>
                <a:lnTo>
                  <a:pt x="21286" y="6204"/>
                </a:lnTo>
                <a:lnTo>
                  <a:pt x="21005" y="5499"/>
                </a:lnTo>
                <a:lnTo>
                  <a:pt x="20723" y="4723"/>
                </a:lnTo>
                <a:lnTo>
                  <a:pt x="20511" y="3948"/>
                </a:lnTo>
                <a:close/>
                <a:moveTo>
                  <a:pt x="12194" y="25657"/>
                </a:moveTo>
                <a:lnTo>
                  <a:pt x="9375" y="26855"/>
                </a:lnTo>
                <a:lnTo>
                  <a:pt x="6485" y="28195"/>
                </a:lnTo>
                <a:lnTo>
                  <a:pt x="4441" y="29181"/>
                </a:lnTo>
                <a:lnTo>
                  <a:pt x="2467" y="30098"/>
                </a:lnTo>
                <a:lnTo>
                  <a:pt x="3525" y="29252"/>
                </a:lnTo>
                <a:lnTo>
                  <a:pt x="4582" y="28406"/>
                </a:lnTo>
                <a:lnTo>
                  <a:pt x="5780" y="27701"/>
                </a:lnTo>
                <a:lnTo>
                  <a:pt x="6978" y="26996"/>
                </a:lnTo>
                <a:lnTo>
                  <a:pt x="8177" y="26503"/>
                </a:lnTo>
                <a:lnTo>
                  <a:pt x="9516" y="26080"/>
                </a:lnTo>
                <a:lnTo>
                  <a:pt x="10855" y="25798"/>
                </a:lnTo>
                <a:lnTo>
                  <a:pt x="12194" y="25657"/>
                </a:lnTo>
                <a:close/>
                <a:moveTo>
                  <a:pt x="12194" y="26855"/>
                </a:moveTo>
                <a:lnTo>
                  <a:pt x="11207" y="27701"/>
                </a:lnTo>
                <a:lnTo>
                  <a:pt x="10221" y="28477"/>
                </a:lnTo>
                <a:lnTo>
                  <a:pt x="9234" y="29181"/>
                </a:lnTo>
                <a:lnTo>
                  <a:pt x="8106" y="29816"/>
                </a:lnTo>
                <a:lnTo>
                  <a:pt x="7260" y="30239"/>
                </a:lnTo>
                <a:lnTo>
                  <a:pt x="6414" y="30591"/>
                </a:lnTo>
                <a:lnTo>
                  <a:pt x="5498" y="30873"/>
                </a:lnTo>
                <a:lnTo>
                  <a:pt x="4582" y="31155"/>
                </a:lnTo>
                <a:lnTo>
                  <a:pt x="3666" y="31296"/>
                </a:lnTo>
                <a:lnTo>
                  <a:pt x="2679" y="31437"/>
                </a:lnTo>
                <a:lnTo>
                  <a:pt x="1763" y="31578"/>
                </a:lnTo>
                <a:lnTo>
                  <a:pt x="846" y="31578"/>
                </a:lnTo>
                <a:lnTo>
                  <a:pt x="1269" y="31296"/>
                </a:lnTo>
                <a:lnTo>
                  <a:pt x="1833" y="31014"/>
                </a:lnTo>
                <a:lnTo>
                  <a:pt x="3172" y="30521"/>
                </a:lnTo>
                <a:lnTo>
                  <a:pt x="4652" y="30027"/>
                </a:lnTo>
                <a:lnTo>
                  <a:pt x="5780" y="29675"/>
                </a:lnTo>
                <a:lnTo>
                  <a:pt x="9022" y="28265"/>
                </a:lnTo>
                <a:lnTo>
                  <a:pt x="12194" y="26855"/>
                </a:lnTo>
                <a:close/>
                <a:moveTo>
                  <a:pt x="17762" y="20300"/>
                </a:moveTo>
                <a:lnTo>
                  <a:pt x="18608" y="21851"/>
                </a:lnTo>
                <a:lnTo>
                  <a:pt x="19383" y="23402"/>
                </a:lnTo>
                <a:lnTo>
                  <a:pt x="20018" y="25023"/>
                </a:lnTo>
                <a:lnTo>
                  <a:pt x="20652" y="26644"/>
                </a:lnTo>
                <a:lnTo>
                  <a:pt x="21780" y="29886"/>
                </a:lnTo>
                <a:lnTo>
                  <a:pt x="22485" y="31507"/>
                </a:lnTo>
                <a:lnTo>
                  <a:pt x="23190" y="33129"/>
                </a:lnTo>
                <a:lnTo>
                  <a:pt x="22414" y="32565"/>
                </a:lnTo>
                <a:lnTo>
                  <a:pt x="21639" y="31930"/>
                </a:lnTo>
                <a:lnTo>
                  <a:pt x="21005" y="31296"/>
                </a:lnTo>
                <a:lnTo>
                  <a:pt x="20370" y="30662"/>
                </a:lnTo>
                <a:lnTo>
                  <a:pt x="19806" y="29957"/>
                </a:lnTo>
                <a:lnTo>
                  <a:pt x="19313" y="29322"/>
                </a:lnTo>
                <a:lnTo>
                  <a:pt x="18890" y="28547"/>
                </a:lnTo>
                <a:lnTo>
                  <a:pt x="18467" y="27842"/>
                </a:lnTo>
                <a:lnTo>
                  <a:pt x="18115" y="26996"/>
                </a:lnTo>
                <a:lnTo>
                  <a:pt x="17833" y="26221"/>
                </a:lnTo>
                <a:lnTo>
                  <a:pt x="17621" y="25375"/>
                </a:lnTo>
                <a:lnTo>
                  <a:pt x="17480" y="24529"/>
                </a:lnTo>
                <a:lnTo>
                  <a:pt x="17410" y="23613"/>
                </a:lnTo>
                <a:lnTo>
                  <a:pt x="17339" y="22697"/>
                </a:lnTo>
                <a:lnTo>
                  <a:pt x="17339" y="21710"/>
                </a:lnTo>
                <a:lnTo>
                  <a:pt x="17480" y="20723"/>
                </a:lnTo>
                <a:lnTo>
                  <a:pt x="17480" y="21569"/>
                </a:lnTo>
                <a:lnTo>
                  <a:pt x="17480" y="22415"/>
                </a:lnTo>
                <a:lnTo>
                  <a:pt x="17551" y="23190"/>
                </a:lnTo>
                <a:lnTo>
                  <a:pt x="17692" y="24036"/>
                </a:lnTo>
                <a:lnTo>
                  <a:pt x="18115" y="25587"/>
                </a:lnTo>
                <a:lnTo>
                  <a:pt x="18608" y="27137"/>
                </a:lnTo>
                <a:lnTo>
                  <a:pt x="19172" y="28618"/>
                </a:lnTo>
                <a:lnTo>
                  <a:pt x="19524" y="29393"/>
                </a:lnTo>
                <a:lnTo>
                  <a:pt x="19736" y="29675"/>
                </a:lnTo>
                <a:lnTo>
                  <a:pt x="19877" y="29745"/>
                </a:lnTo>
                <a:lnTo>
                  <a:pt x="20159" y="29816"/>
                </a:lnTo>
                <a:lnTo>
                  <a:pt x="20511" y="29886"/>
                </a:lnTo>
                <a:lnTo>
                  <a:pt x="20652" y="29886"/>
                </a:lnTo>
                <a:lnTo>
                  <a:pt x="20723" y="29745"/>
                </a:lnTo>
                <a:lnTo>
                  <a:pt x="20793" y="29604"/>
                </a:lnTo>
                <a:lnTo>
                  <a:pt x="20723" y="29393"/>
                </a:lnTo>
                <a:lnTo>
                  <a:pt x="19806" y="27137"/>
                </a:lnTo>
                <a:lnTo>
                  <a:pt x="19031" y="24882"/>
                </a:lnTo>
                <a:lnTo>
                  <a:pt x="18397" y="22626"/>
                </a:lnTo>
                <a:lnTo>
                  <a:pt x="17762" y="20300"/>
                </a:lnTo>
                <a:close/>
                <a:moveTo>
                  <a:pt x="10503" y="36723"/>
                </a:moveTo>
                <a:lnTo>
                  <a:pt x="10080" y="37569"/>
                </a:lnTo>
                <a:lnTo>
                  <a:pt x="9516" y="38697"/>
                </a:lnTo>
                <a:lnTo>
                  <a:pt x="9304" y="39261"/>
                </a:lnTo>
                <a:lnTo>
                  <a:pt x="9163" y="39825"/>
                </a:lnTo>
                <a:lnTo>
                  <a:pt x="9093" y="40036"/>
                </a:lnTo>
                <a:lnTo>
                  <a:pt x="9163" y="40248"/>
                </a:lnTo>
                <a:lnTo>
                  <a:pt x="9234" y="40388"/>
                </a:lnTo>
                <a:lnTo>
                  <a:pt x="9304" y="40529"/>
                </a:lnTo>
                <a:lnTo>
                  <a:pt x="9516" y="40600"/>
                </a:lnTo>
                <a:lnTo>
                  <a:pt x="9657" y="40529"/>
                </a:lnTo>
                <a:lnTo>
                  <a:pt x="9868" y="40459"/>
                </a:lnTo>
                <a:lnTo>
                  <a:pt x="10009" y="40248"/>
                </a:lnTo>
                <a:lnTo>
                  <a:pt x="10362" y="39754"/>
                </a:lnTo>
                <a:lnTo>
                  <a:pt x="10714" y="39120"/>
                </a:lnTo>
                <a:lnTo>
                  <a:pt x="11278" y="37851"/>
                </a:lnTo>
                <a:lnTo>
                  <a:pt x="11630" y="37005"/>
                </a:lnTo>
                <a:lnTo>
                  <a:pt x="12053" y="37569"/>
                </a:lnTo>
                <a:lnTo>
                  <a:pt x="12406" y="38274"/>
                </a:lnTo>
                <a:lnTo>
                  <a:pt x="12547" y="38626"/>
                </a:lnTo>
                <a:lnTo>
                  <a:pt x="12617" y="38979"/>
                </a:lnTo>
                <a:lnTo>
                  <a:pt x="12617" y="39331"/>
                </a:lnTo>
                <a:lnTo>
                  <a:pt x="12617" y="39684"/>
                </a:lnTo>
                <a:lnTo>
                  <a:pt x="12476" y="40248"/>
                </a:lnTo>
                <a:lnTo>
                  <a:pt x="12265" y="40741"/>
                </a:lnTo>
                <a:lnTo>
                  <a:pt x="11983" y="41305"/>
                </a:lnTo>
                <a:lnTo>
                  <a:pt x="11630" y="41869"/>
                </a:lnTo>
                <a:lnTo>
                  <a:pt x="11207" y="42433"/>
                </a:lnTo>
                <a:lnTo>
                  <a:pt x="10714" y="42996"/>
                </a:lnTo>
                <a:lnTo>
                  <a:pt x="9657" y="44054"/>
                </a:lnTo>
                <a:lnTo>
                  <a:pt x="8458" y="45040"/>
                </a:lnTo>
                <a:lnTo>
                  <a:pt x="7824" y="45463"/>
                </a:lnTo>
                <a:lnTo>
                  <a:pt x="7260" y="45816"/>
                </a:lnTo>
                <a:lnTo>
                  <a:pt x="6626" y="46098"/>
                </a:lnTo>
                <a:lnTo>
                  <a:pt x="6062" y="46380"/>
                </a:lnTo>
                <a:lnTo>
                  <a:pt x="5498" y="46521"/>
                </a:lnTo>
                <a:lnTo>
                  <a:pt x="5005" y="46591"/>
                </a:lnTo>
                <a:lnTo>
                  <a:pt x="5287" y="45181"/>
                </a:lnTo>
                <a:lnTo>
                  <a:pt x="5639" y="43772"/>
                </a:lnTo>
                <a:lnTo>
                  <a:pt x="6062" y="42292"/>
                </a:lnTo>
                <a:lnTo>
                  <a:pt x="6626" y="40952"/>
                </a:lnTo>
                <a:lnTo>
                  <a:pt x="6978" y="40248"/>
                </a:lnTo>
                <a:lnTo>
                  <a:pt x="7331" y="39613"/>
                </a:lnTo>
                <a:lnTo>
                  <a:pt x="7754" y="39049"/>
                </a:lnTo>
                <a:lnTo>
                  <a:pt x="8177" y="38485"/>
                </a:lnTo>
                <a:lnTo>
                  <a:pt x="8670" y="37992"/>
                </a:lnTo>
                <a:lnTo>
                  <a:pt x="9234" y="37499"/>
                </a:lnTo>
                <a:lnTo>
                  <a:pt x="9868" y="37076"/>
                </a:lnTo>
                <a:lnTo>
                  <a:pt x="10503" y="36723"/>
                </a:lnTo>
                <a:close/>
                <a:moveTo>
                  <a:pt x="19947" y="1"/>
                </a:moveTo>
                <a:lnTo>
                  <a:pt x="19877" y="706"/>
                </a:lnTo>
                <a:lnTo>
                  <a:pt x="19806" y="1552"/>
                </a:lnTo>
                <a:lnTo>
                  <a:pt x="19665" y="3455"/>
                </a:lnTo>
                <a:lnTo>
                  <a:pt x="19595" y="4441"/>
                </a:lnTo>
                <a:lnTo>
                  <a:pt x="19454" y="5358"/>
                </a:lnTo>
                <a:lnTo>
                  <a:pt x="19242" y="6133"/>
                </a:lnTo>
                <a:lnTo>
                  <a:pt x="19102" y="6485"/>
                </a:lnTo>
                <a:lnTo>
                  <a:pt x="18961" y="6767"/>
                </a:lnTo>
                <a:lnTo>
                  <a:pt x="18679" y="7120"/>
                </a:lnTo>
                <a:lnTo>
                  <a:pt x="18397" y="7331"/>
                </a:lnTo>
                <a:lnTo>
                  <a:pt x="18115" y="7472"/>
                </a:lnTo>
                <a:lnTo>
                  <a:pt x="17833" y="7543"/>
                </a:lnTo>
                <a:lnTo>
                  <a:pt x="16071" y="7543"/>
                </a:lnTo>
                <a:lnTo>
                  <a:pt x="15225" y="7613"/>
                </a:lnTo>
                <a:lnTo>
                  <a:pt x="14379" y="7754"/>
                </a:lnTo>
                <a:lnTo>
                  <a:pt x="12687" y="8177"/>
                </a:lnTo>
                <a:lnTo>
                  <a:pt x="10362" y="8882"/>
                </a:lnTo>
                <a:lnTo>
                  <a:pt x="8881" y="9305"/>
                </a:lnTo>
                <a:lnTo>
                  <a:pt x="7472" y="9869"/>
                </a:lnTo>
                <a:lnTo>
                  <a:pt x="6062" y="10503"/>
                </a:lnTo>
                <a:lnTo>
                  <a:pt x="5357" y="10856"/>
                </a:lnTo>
                <a:lnTo>
                  <a:pt x="4793" y="11208"/>
                </a:lnTo>
                <a:lnTo>
                  <a:pt x="4229" y="11631"/>
                </a:lnTo>
                <a:lnTo>
                  <a:pt x="3736" y="12054"/>
                </a:lnTo>
                <a:lnTo>
                  <a:pt x="3313" y="12477"/>
                </a:lnTo>
                <a:lnTo>
                  <a:pt x="3031" y="12900"/>
                </a:lnTo>
                <a:lnTo>
                  <a:pt x="2820" y="12970"/>
                </a:lnTo>
                <a:lnTo>
                  <a:pt x="2749" y="13182"/>
                </a:lnTo>
                <a:lnTo>
                  <a:pt x="2820" y="13675"/>
                </a:lnTo>
                <a:lnTo>
                  <a:pt x="3031" y="13604"/>
                </a:lnTo>
                <a:lnTo>
                  <a:pt x="5921" y="13604"/>
                </a:lnTo>
                <a:lnTo>
                  <a:pt x="9586" y="13675"/>
                </a:lnTo>
                <a:lnTo>
                  <a:pt x="10714" y="13604"/>
                </a:lnTo>
                <a:lnTo>
                  <a:pt x="11912" y="13463"/>
                </a:lnTo>
                <a:lnTo>
                  <a:pt x="13110" y="13252"/>
                </a:lnTo>
                <a:lnTo>
                  <a:pt x="14238" y="12970"/>
                </a:lnTo>
                <a:lnTo>
                  <a:pt x="15366" y="12618"/>
                </a:lnTo>
                <a:lnTo>
                  <a:pt x="16494" y="12124"/>
                </a:lnTo>
                <a:lnTo>
                  <a:pt x="17480" y="11490"/>
                </a:lnTo>
                <a:lnTo>
                  <a:pt x="17974" y="11137"/>
                </a:lnTo>
                <a:lnTo>
                  <a:pt x="18397" y="10785"/>
                </a:lnTo>
                <a:lnTo>
                  <a:pt x="17974" y="14098"/>
                </a:lnTo>
                <a:lnTo>
                  <a:pt x="17621" y="16212"/>
                </a:lnTo>
                <a:lnTo>
                  <a:pt x="17269" y="18327"/>
                </a:lnTo>
                <a:lnTo>
                  <a:pt x="16776" y="20441"/>
                </a:lnTo>
                <a:lnTo>
                  <a:pt x="16494" y="21428"/>
                </a:lnTo>
                <a:lnTo>
                  <a:pt x="16212" y="22274"/>
                </a:lnTo>
                <a:lnTo>
                  <a:pt x="15859" y="23120"/>
                </a:lnTo>
                <a:lnTo>
                  <a:pt x="15436" y="23825"/>
                </a:lnTo>
                <a:lnTo>
                  <a:pt x="15013" y="24389"/>
                </a:lnTo>
                <a:lnTo>
                  <a:pt x="14591" y="24811"/>
                </a:lnTo>
                <a:lnTo>
                  <a:pt x="14309" y="24952"/>
                </a:lnTo>
                <a:lnTo>
                  <a:pt x="14027" y="25093"/>
                </a:lnTo>
                <a:lnTo>
                  <a:pt x="13322" y="25234"/>
                </a:lnTo>
                <a:lnTo>
                  <a:pt x="12617" y="25305"/>
                </a:lnTo>
                <a:lnTo>
                  <a:pt x="10150" y="25305"/>
                </a:lnTo>
                <a:lnTo>
                  <a:pt x="9375" y="25375"/>
                </a:lnTo>
                <a:lnTo>
                  <a:pt x="8670" y="25516"/>
                </a:lnTo>
                <a:lnTo>
                  <a:pt x="7824" y="25798"/>
                </a:lnTo>
                <a:lnTo>
                  <a:pt x="6978" y="26151"/>
                </a:lnTo>
                <a:lnTo>
                  <a:pt x="6203" y="26503"/>
                </a:lnTo>
                <a:lnTo>
                  <a:pt x="5428" y="26926"/>
                </a:lnTo>
                <a:lnTo>
                  <a:pt x="4652" y="27349"/>
                </a:lnTo>
                <a:lnTo>
                  <a:pt x="3948" y="27842"/>
                </a:lnTo>
                <a:lnTo>
                  <a:pt x="2538" y="28970"/>
                </a:lnTo>
                <a:lnTo>
                  <a:pt x="1481" y="29816"/>
                </a:lnTo>
                <a:lnTo>
                  <a:pt x="705" y="30521"/>
                </a:lnTo>
                <a:lnTo>
                  <a:pt x="212" y="31085"/>
                </a:lnTo>
                <a:lnTo>
                  <a:pt x="71" y="31366"/>
                </a:lnTo>
                <a:lnTo>
                  <a:pt x="0" y="31507"/>
                </a:lnTo>
                <a:lnTo>
                  <a:pt x="0" y="31648"/>
                </a:lnTo>
                <a:lnTo>
                  <a:pt x="141" y="31789"/>
                </a:lnTo>
                <a:lnTo>
                  <a:pt x="353" y="31930"/>
                </a:lnTo>
                <a:lnTo>
                  <a:pt x="635" y="32001"/>
                </a:lnTo>
                <a:lnTo>
                  <a:pt x="1622" y="32071"/>
                </a:lnTo>
                <a:lnTo>
                  <a:pt x="2961" y="32001"/>
                </a:lnTo>
                <a:lnTo>
                  <a:pt x="3807" y="31930"/>
                </a:lnTo>
                <a:lnTo>
                  <a:pt x="4652" y="31860"/>
                </a:lnTo>
                <a:lnTo>
                  <a:pt x="5498" y="31648"/>
                </a:lnTo>
                <a:lnTo>
                  <a:pt x="6273" y="31437"/>
                </a:lnTo>
                <a:lnTo>
                  <a:pt x="7049" y="31226"/>
                </a:lnTo>
                <a:lnTo>
                  <a:pt x="7824" y="30873"/>
                </a:lnTo>
                <a:lnTo>
                  <a:pt x="9304" y="30168"/>
                </a:lnTo>
                <a:lnTo>
                  <a:pt x="10784" y="29322"/>
                </a:lnTo>
                <a:lnTo>
                  <a:pt x="12124" y="28336"/>
                </a:lnTo>
                <a:lnTo>
                  <a:pt x="13392" y="27278"/>
                </a:lnTo>
                <a:lnTo>
                  <a:pt x="14661" y="26151"/>
                </a:lnTo>
                <a:lnTo>
                  <a:pt x="13956" y="28265"/>
                </a:lnTo>
                <a:lnTo>
                  <a:pt x="13322" y="30450"/>
                </a:lnTo>
                <a:lnTo>
                  <a:pt x="12899" y="31507"/>
                </a:lnTo>
                <a:lnTo>
                  <a:pt x="12476" y="32565"/>
                </a:lnTo>
                <a:lnTo>
                  <a:pt x="12053" y="33551"/>
                </a:lnTo>
                <a:lnTo>
                  <a:pt x="11489" y="34468"/>
                </a:lnTo>
                <a:lnTo>
                  <a:pt x="11137" y="35032"/>
                </a:lnTo>
                <a:lnTo>
                  <a:pt x="10714" y="35455"/>
                </a:lnTo>
                <a:lnTo>
                  <a:pt x="10221" y="35877"/>
                </a:lnTo>
                <a:lnTo>
                  <a:pt x="9727" y="36159"/>
                </a:lnTo>
                <a:lnTo>
                  <a:pt x="8740" y="36864"/>
                </a:lnTo>
                <a:lnTo>
                  <a:pt x="8247" y="37287"/>
                </a:lnTo>
                <a:lnTo>
                  <a:pt x="7683" y="37781"/>
                </a:lnTo>
                <a:lnTo>
                  <a:pt x="7331" y="38133"/>
                </a:lnTo>
                <a:lnTo>
                  <a:pt x="6978" y="38697"/>
                </a:lnTo>
                <a:lnTo>
                  <a:pt x="6133" y="40107"/>
                </a:lnTo>
                <a:lnTo>
                  <a:pt x="5216" y="41798"/>
                </a:lnTo>
                <a:lnTo>
                  <a:pt x="4864" y="42644"/>
                </a:lnTo>
                <a:lnTo>
                  <a:pt x="4511" y="43490"/>
                </a:lnTo>
                <a:lnTo>
                  <a:pt x="4300" y="44336"/>
                </a:lnTo>
                <a:lnTo>
                  <a:pt x="4159" y="45111"/>
                </a:lnTo>
                <a:lnTo>
                  <a:pt x="4159" y="45816"/>
                </a:lnTo>
                <a:lnTo>
                  <a:pt x="4159" y="46098"/>
                </a:lnTo>
                <a:lnTo>
                  <a:pt x="4229" y="46380"/>
                </a:lnTo>
                <a:lnTo>
                  <a:pt x="4370" y="46591"/>
                </a:lnTo>
                <a:lnTo>
                  <a:pt x="4511" y="46803"/>
                </a:lnTo>
                <a:lnTo>
                  <a:pt x="4723" y="46944"/>
                </a:lnTo>
                <a:lnTo>
                  <a:pt x="4934" y="47084"/>
                </a:lnTo>
                <a:lnTo>
                  <a:pt x="5216" y="47155"/>
                </a:lnTo>
                <a:lnTo>
                  <a:pt x="5992" y="47155"/>
                </a:lnTo>
                <a:lnTo>
                  <a:pt x="6414" y="47014"/>
                </a:lnTo>
                <a:lnTo>
                  <a:pt x="7049" y="46803"/>
                </a:lnTo>
                <a:lnTo>
                  <a:pt x="7683" y="46521"/>
                </a:lnTo>
                <a:lnTo>
                  <a:pt x="8388" y="46168"/>
                </a:lnTo>
                <a:lnTo>
                  <a:pt x="9093" y="45745"/>
                </a:lnTo>
                <a:lnTo>
                  <a:pt x="9798" y="45252"/>
                </a:lnTo>
                <a:lnTo>
                  <a:pt x="10432" y="44688"/>
                </a:lnTo>
                <a:lnTo>
                  <a:pt x="11066" y="44124"/>
                </a:lnTo>
                <a:lnTo>
                  <a:pt x="11630" y="43490"/>
                </a:lnTo>
                <a:lnTo>
                  <a:pt x="12194" y="42855"/>
                </a:lnTo>
                <a:lnTo>
                  <a:pt x="12687" y="42151"/>
                </a:lnTo>
                <a:lnTo>
                  <a:pt x="13040" y="41446"/>
                </a:lnTo>
                <a:lnTo>
                  <a:pt x="13392" y="40741"/>
                </a:lnTo>
                <a:lnTo>
                  <a:pt x="13604" y="40036"/>
                </a:lnTo>
                <a:lnTo>
                  <a:pt x="13674" y="39261"/>
                </a:lnTo>
                <a:lnTo>
                  <a:pt x="13674" y="38556"/>
                </a:lnTo>
                <a:lnTo>
                  <a:pt x="13533" y="37851"/>
                </a:lnTo>
                <a:lnTo>
                  <a:pt x="13392" y="37640"/>
                </a:lnTo>
                <a:lnTo>
                  <a:pt x="13181" y="37358"/>
                </a:lnTo>
                <a:lnTo>
                  <a:pt x="12758" y="36794"/>
                </a:lnTo>
                <a:lnTo>
                  <a:pt x="12335" y="36300"/>
                </a:lnTo>
                <a:lnTo>
                  <a:pt x="12194" y="36018"/>
                </a:lnTo>
                <a:lnTo>
                  <a:pt x="12124" y="35807"/>
                </a:lnTo>
                <a:lnTo>
                  <a:pt x="12194" y="35455"/>
                </a:lnTo>
                <a:lnTo>
                  <a:pt x="12335" y="34961"/>
                </a:lnTo>
                <a:lnTo>
                  <a:pt x="12828" y="33763"/>
                </a:lnTo>
                <a:lnTo>
                  <a:pt x="13815" y="31719"/>
                </a:lnTo>
                <a:lnTo>
                  <a:pt x="14591" y="29675"/>
                </a:lnTo>
                <a:lnTo>
                  <a:pt x="15295" y="27560"/>
                </a:lnTo>
                <a:lnTo>
                  <a:pt x="16000" y="25516"/>
                </a:lnTo>
                <a:lnTo>
                  <a:pt x="16635" y="23402"/>
                </a:lnTo>
                <a:lnTo>
                  <a:pt x="16635" y="24177"/>
                </a:lnTo>
                <a:lnTo>
                  <a:pt x="16705" y="24952"/>
                </a:lnTo>
                <a:lnTo>
                  <a:pt x="16846" y="25728"/>
                </a:lnTo>
                <a:lnTo>
                  <a:pt x="16987" y="26503"/>
                </a:lnTo>
                <a:lnTo>
                  <a:pt x="17198" y="27208"/>
                </a:lnTo>
                <a:lnTo>
                  <a:pt x="17480" y="27983"/>
                </a:lnTo>
                <a:lnTo>
                  <a:pt x="17762" y="28688"/>
                </a:lnTo>
                <a:lnTo>
                  <a:pt x="18115" y="29393"/>
                </a:lnTo>
                <a:lnTo>
                  <a:pt x="18538" y="30027"/>
                </a:lnTo>
                <a:lnTo>
                  <a:pt x="18961" y="30662"/>
                </a:lnTo>
                <a:lnTo>
                  <a:pt x="19454" y="31296"/>
                </a:lnTo>
                <a:lnTo>
                  <a:pt x="20018" y="31860"/>
                </a:lnTo>
                <a:lnTo>
                  <a:pt x="20582" y="32353"/>
                </a:lnTo>
                <a:lnTo>
                  <a:pt x="21216" y="32847"/>
                </a:lnTo>
                <a:lnTo>
                  <a:pt x="21850" y="33270"/>
                </a:lnTo>
                <a:lnTo>
                  <a:pt x="22555" y="33622"/>
                </a:lnTo>
                <a:lnTo>
                  <a:pt x="23049" y="33904"/>
                </a:lnTo>
                <a:lnTo>
                  <a:pt x="23612" y="34045"/>
                </a:lnTo>
                <a:lnTo>
                  <a:pt x="23894" y="34115"/>
                </a:lnTo>
                <a:lnTo>
                  <a:pt x="24106" y="34115"/>
                </a:lnTo>
                <a:lnTo>
                  <a:pt x="24317" y="34045"/>
                </a:lnTo>
                <a:lnTo>
                  <a:pt x="24458" y="33833"/>
                </a:lnTo>
                <a:lnTo>
                  <a:pt x="24458" y="33692"/>
                </a:lnTo>
                <a:lnTo>
                  <a:pt x="24458" y="33411"/>
                </a:lnTo>
                <a:lnTo>
                  <a:pt x="24247" y="32635"/>
                </a:lnTo>
                <a:lnTo>
                  <a:pt x="23965" y="31719"/>
                </a:lnTo>
                <a:lnTo>
                  <a:pt x="23542" y="30591"/>
                </a:lnTo>
                <a:lnTo>
                  <a:pt x="22767" y="28547"/>
                </a:lnTo>
                <a:lnTo>
                  <a:pt x="22203" y="27137"/>
                </a:lnTo>
                <a:lnTo>
                  <a:pt x="21780" y="25798"/>
                </a:lnTo>
                <a:lnTo>
                  <a:pt x="21216" y="24389"/>
                </a:lnTo>
                <a:lnTo>
                  <a:pt x="20652" y="23120"/>
                </a:lnTo>
                <a:lnTo>
                  <a:pt x="19877" y="21851"/>
                </a:lnTo>
                <a:lnTo>
                  <a:pt x="19454" y="21146"/>
                </a:lnTo>
                <a:lnTo>
                  <a:pt x="19102" y="20653"/>
                </a:lnTo>
                <a:lnTo>
                  <a:pt x="18467" y="19878"/>
                </a:lnTo>
                <a:lnTo>
                  <a:pt x="18256" y="19455"/>
                </a:lnTo>
                <a:lnTo>
                  <a:pt x="18115" y="19032"/>
                </a:lnTo>
                <a:lnTo>
                  <a:pt x="18044" y="18468"/>
                </a:lnTo>
                <a:lnTo>
                  <a:pt x="18044" y="17763"/>
                </a:lnTo>
                <a:lnTo>
                  <a:pt x="18185" y="16283"/>
                </a:lnTo>
                <a:lnTo>
                  <a:pt x="18397" y="14732"/>
                </a:lnTo>
                <a:lnTo>
                  <a:pt x="19031" y="11701"/>
                </a:lnTo>
                <a:lnTo>
                  <a:pt x="19595" y="8671"/>
                </a:lnTo>
                <a:lnTo>
                  <a:pt x="19877" y="7120"/>
                </a:lnTo>
                <a:lnTo>
                  <a:pt x="20018" y="5640"/>
                </a:lnTo>
                <a:lnTo>
                  <a:pt x="20370" y="6767"/>
                </a:lnTo>
                <a:lnTo>
                  <a:pt x="20793" y="7825"/>
                </a:lnTo>
                <a:lnTo>
                  <a:pt x="21286" y="8741"/>
                </a:lnTo>
                <a:lnTo>
                  <a:pt x="21921" y="9587"/>
                </a:lnTo>
                <a:lnTo>
                  <a:pt x="22555" y="10433"/>
                </a:lnTo>
                <a:lnTo>
                  <a:pt x="23331" y="11278"/>
                </a:lnTo>
                <a:lnTo>
                  <a:pt x="24811" y="12900"/>
                </a:lnTo>
                <a:lnTo>
                  <a:pt x="25868" y="14239"/>
                </a:lnTo>
                <a:lnTo>
                  <a:pt x="26432" y="14944"/>
                </a:lnTo>
                <a:lnTo>
                  <a:pt x="27066" y="15507"/>
                </a:lnTo>
                <a:lnTo>
                  <a:pt x="27348" y="15789"/>
                </a:lnTo>
                <a:lnTo>
                  <a:pt x="27701" y="15930"/>
                </a:lnTo>
                <a:lnTo>
                  <a:pt x="27982" y="16001"/>
                </a:lnTo>
                <a:lnTo>
                  <a:pt x="28194" y="15930"/>
                </a:lnTo>
                <a:lnTo>
                  <a:pt x="28476" y="15860"/>
                </a:lnTo>
                <a:lnTo>
                  <a:pt x="28687" y="15578"/>
                </a:lnTo>
                <a:lnTo>
                  <a:pt x="28899" y="15226"/>
                </a:lnTo>
                <a:lnTo>
                  <a:pt x="29110" y="14662"/>
                </a:lnTo>
                <a:lnTo>
                  <a:pt x="29181" y="14168"/>
                </a:lnTo>
                <a:lnTo>
                  <a:pt x="29251" y="13675"/>
                </a:lnTo>
                <a:lnTo>
                  <a:pt x="29251" y="13111"/>
                </a:lnTo>
                <a:lnTo>
                  <a:pt x="29181" y="12477"/>
                </a:lnTo>
                <a:lnTo>
                  <a:pt x="28969" y="11278"/>
                </a:lnTo>
                <a:lnTo>
                  <a:pt x="28617" y="10080"/>
                </a:lnTo>
                <a:lnTo>
                  <a:pt x="28123" y="8811"/>
                </a:lnTo>
                <a:lnTo>
                  <a:pt x="27630" y="7684"/>
                </a:lnTo>
                <a:lnTo>
                  <a:pt x="27066" y="6626"/>
                </a:lnTo>
                <a:lnTo>
                  <a:pt x="26573" y="5781"/>
                </a:lnTo>
                <a:lnTo>
                  <a:pt x="26150" y="5217"/>
                </a:lnTo>
                <a:lnTo>
                  <a:pt x="25516" y="4512"/>
                </a:lnTo>
                <a:lnTo>
                  <a:pt x="24670" y="3807"/>
                </a:lnTo>
                <a:lnTo>
                  <a:pt x="23753" y="3102"/>
                </a:lnTo>
                <a:lnTo>
                  <a:pt x="22767" y="2538"/>
                </a:lnTo>
                <a:lnTo>
                  <a:pt x="22273" y="2256"/>
                </a:lnTo>
                <a:lnTo>
                  <a:pt x="21780" y="2115"/>
                </a:lnTo>
                <a:lnTo>
                  <a:pt x="21357" y="2045"/>
                </a:lnTo>
                <a:lnTo>
                  <a:pt x="20934" y="2045"/>
                </a:lnTo>
                <a:lnTo>
                  <a:pt x="20511" y="2186"/>
                </a:lnTo>
                <a:lnTo>
                  <a:pt x="20229" y="2397"/>
                </a:lnTo>
                <a:lnTo>
                  <a:pt x="20088" y="1129"/>
                </a:lnTo>
                <a:lnTo>
                  <a:pt x="199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568150"/>
            <a:ext cx="3308475" cy="257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300" y="0"/>
            <a:ext cx="2410700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" type="body"/>
          </p:nvPr>
        </p:nvSpPr>
        <p:spPr>
          <a:xfrm>
            <a:off x="1039100" y="1732675"/>
            <a:ext cx="2190000" cy="266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7" name="Google Shape;57;p8"/>
          <p:cNvSpPr txBox="1"/>
          <p:nvPr>
            <p:ph idx="2" type="body"/>
          </p:nvPr>
        </p:nvSpPr>
        <p:spPr>
          <a:xfrm>
            <a:off x="3445014" y="1732675"/>
            <a:ext cx="2190000" cy="266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8" name="Google Shape;58;p8"/>
          <p:cNvSpPr txBox="1"/>
          <p:nvPr>
            <p:ph idx="3" type="body"/>
          </p:nvPr>
        </p:nvSpPr>
        <p:spPr>
          <a:xfrm>
            <a:off x="5850929" y="1732675"/>
            <a:ext cx="2190000" cy="266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292736"/>
            <a:ext cx="2377614" cy="185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566" y="0"/>
            <a:ext cx="1732434" cy="244598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/>
          <p:nvPr/>
        </p:nvSpPr>
        <p:spPr>
          <a:xfrm rot="5400000">
            <a:off x="883569" y="579698"/>
            <a:ext cx="358410" cy="577767"/>
          </a:xfrm>
          <a:custGeom>
            <a:rect b="b" l="l" r="r" t="t"/>
            <a:pathLst>
              <a:path extrusionOk="0" h="47155" w="29252">
                <a:moveTo>
                  <a:pt x="17692" y="8600"/>
                </a:moveTo>
                <a:lnTo>
                  <a:pt x="14872" y="9305"/>
                </a:lnTo>
                <a:lnTo>
                  <a:pt x="11771" y="10080"/>
                </a:lnTo>
                <a:lnTo>
                  <a:pt x="8811" y="10856"/>
                </a:lnTo>
                <a:lnTo>
                  <a:pt x="7542" y="11278"/>
                </a:lnTo>
                <a:lnTo>
                  <a:pt x="6485" y="11631"/>
                </a:lnTo>
                <a:lnTo>
                  <a:pt x="9234" y="10503"/>
                </a:lnTo>
                <a:lnTo>
                  <a:pt x="10573" y="10010"/>
                </a:lnTo>
                <a:lnTo>
                  <a:pt x="11983" y="9587"/>
                </a:lnTo>
                <a:lnTo>
                  <a:pt x="13392" y="9164"/>
                </a:lnTo>
                <a:lnTo>
                  <a:pt x="14802" y="8882"/>
                </a:lnTo>
                <a:lnTo>
                  <a:pt x="16282" y="8671"/>
                </a:lnTo>
                <a:lnTo>
                  <a:pt x="17692" y="8600"/>
                </a:lnTo>
                <a:close/>
                <a:moveTo>
                  <a:pt x="20652" y="3102"/>
                </a:moveTo>
                <a:lnTo>
                  <a:pt x="20934" y="3173"/>
                </a:lnTo>
                <a:lnTo>
                  <a:pt x="21709" y="3455"/>
                </a:lnTo>
                <a:lnTo>
                  <a:pt x="22414" y="3807"/>
                </a:lnTo>
                <a:lnTo>
                  <a:pt x="23049" y="4160"/>
                </a:lnTo>
                <a:lnTo>
                  <a:pt x="23683" y="4582"/>
                </a:lnTo>
                <a:lnTo>
                  <a:pt x="24247" y="5076"/>
                </a:lnTo>
                <a:lnTo>
                  <a:pt x="24740" y="5569"/>
                </a:lnTo>
                <a:lnTo>
                  <a:pt x="25234" y="6133"/>
                </a:lnTo>
                <a:lnTo>
                  <a:pt x="25656" y="6697"/>
                </a:lnTo>
                <a:lnTo>
                  <a:pt x="26079" y="7331"/>
                </a:lnTo>
                <a:lnTo>
                  <a:pt x="26432" y="7966"/>
                </a:lnTo>
                <a:lnTo>
                  <a:pt x="26714" y="8671"/>
                </a:lnTo>
                <a:lnTo>
                  <a:pt x="26996" y="9305"/>
                </a:lnTo>
                <a:lnTo>
                  <a:pt x="27278" y="10080"/>
                </a:lnTo>
                <a:lnTo>
                  <a:pt x="27489" y="10856"/>
                </a:lnTo>
                <a:lnTo>
                  <a:pt x="27771" y="12406"/>
                </a:lnTo>
                <a:lnTo>
                  <a:pt x="27348" y="11631"/>
                </a:lnTo>
                <a:lnTo>
                  <a:pt x="26996" y="10856"/>
                </a:lnTo>
                <a:lnTo>
                  <a:pt x="26502" y="10151"/>
                </a:lnTo>
                <a:lnTo>
                  <a:pt x="26009" y="9516"/>
                </a:lnTo>
                <a:lnTo>
                  <a:pt x="25022" y="8177"/>
                </a:lnTo>
                <a:lnTo>
                  <a:pt x="23894" y="6908"/>
                </a:lnTo>
                <a:lnTo>
                  <a:pt x="22837" y="5851"/>
                </a:lnTo>
                <a:lnTo>
                  <a:pt x="21850" y="4723"/>
                </a:lnTo>
                <a:lnTo>
                  <a:pt x="21427" y="4300"/>
                </a:lnTo>
                <a:lnTo>
                  <a:pt x="20864" y="3666"/>
                </a:lnTo>
                <a:lnTo>
                  <a:pt x="20652" y="3384"/>
                </a:lnTo>
                <a:lnTo>
                  <a:pt x="20511" y="3173"/>
                </a:lnTo>
                <a:lnTo>
                  <a:pt x="20582" y="3102"/>
                </a:lnTo>
                <a:close/>
                <a:moveTo>
                  <a:pt x="18185" y="9516"/>
                </a:moveTo>
                <a:lnTo>
                  <a:pt x="17480" y="10151"/>
                </a:lnTo>
                <a:lnTo>
                  <a:pt x="16776" y="10715"/>
                </a:lnTo>
                <a:lnTo>
                  <a:pt x="15930" y="11208"/>
                </a:lnTo>
                <a:lnTo>
                  <a:pt x="15084" y="11560"/>
                </a:lnTo>
                <a:lnTo>
                  <a:pt x="14238" y="11913"/>
                </a:lnTo>
                <a:lnTo>
                  <a:pt x="13322" y="12124"/>
                </a:lnTo>
                <a:lnTo>
                  <a:pt x="12406" y="12336"/>
                </a:lnTo>
                <a:lnTo>
                  <a:pt x="11489" y="12477"/>
                </a:lnTo>
                <a:lnTo>
                  <a:pt x="9586" y="12688"/>
                </a:lnTo>
                <a:lnTo>
                  <a:pt x="7754" y="12759"/>
                </a:lnTo>
                <a:lnTo>
                  <a:pt x="5851" y="12759"/>
                </a:lnTo>
                <a:lnTo>
                  <a:pt x="4018" y="12829"/>
                </a:lnTo>
                <a:lnTo>
                  <a:pt x="4582" y="12547"/>
                </a:lnTo>
                <a:lnTo>
                  <a:pt x="5287" y="12336"/>
                </a:lnTo>
                <a:lnTo>
                  <a:pt x="6062" y="12195"/>
                </a:lnTo>
                <a:lnTo>
                  <a:pt x="6978" y="12054"/>
                </a:lnTo>
                <a:lnTo>
                  <a:pt x="8670" y="11913"/>
                </a:lnTo>
                <a:lnTo>
                  <a:pt x="9445" y="11842"/>
                </a:lnTo>
                <a:lnTo>
                  <a:pt x="10150" y="11701"/>
                </a:lnTo>
                <a:lnTo>
                  <a:pt x="12124" y="11278"/>
                </a:lnTo>
                <a:lnTo>
                  <a:pt x="14168" y="10715"/>
                </a:lnTo>
                <a:lnTo>
                  <a:pt x="16212" y="10151"/>
                </a:lnTo>
                <a:lnTo>
                  <a:pt x="18185" y="9516"/>
                </a:lnTo>
                <a:close/>
                <a:moveTo>
                  <a:pt x="20511" y="3948"/>
                </a:moveTo>
                <a:lnTo>
                  <a:pt x="20864" y="4512"/>
                </a:lnTo>
                <a:lnTo>
                  <a:pt x="21216" y="5146"/>
                </a:lnTo>
                <a:lnTo>
                  <a:pt x="22062" y="6204"/>
                </a:lnTo>
                <a:lnTo>
                  <a:pt x="23824" y="8248"/>
                </a:lnTo>
                <a:lnTo>
                  <a:pt x="24881" y="9587"/>
                </a:lnTo>
                <a:lnTo>
                  <a:pt x="25797" y="10996"/>
                </a:lnTo>
                <a:lnTo>
                  <a:pt x="26220" y="11701"/>
                </a:lnTo>
                <a:lnTo>
                  <a:pt x="26573" y="12477"/>
                </a:lnTo>
                <a:lnTo>
                  <a:pt x="26925" y="13252"/>
                </a:lnTo>
                <a:lnTo>
                  <a:pt x="27207" y="14027"/>
                </a:lnTo>
                <a:lnTo>
                  <a:pt x="25022" y="11701"/>
                </a:lnTo>
                <a:lnTo>
                  <a:pt x="24035" y="10574"/>
                </a:lnTo>
                <a:lnTo>
                  <a:pt x="23119" y="9375"/>
                </a:lnTo>
                <a:lnTo>
                  <a:pt x="22344" y="8177"/>
                </a:lnTo>
                <a:lnTo>
                  <a:pt x="21568" y="6908"/>
                </a:lnTo>
                <a:lnTo>
                  <a:pt x="21286" y="6204"/>
                </a:lnTo>
                <a:lnTo>
                  <a:pt x="21005" y="5499"/>
                </a:lnTo>
                <a:lnTo>
                  <a:pt x="20723" y="4723"/>
                </a:lnTo>
                <a:lnTo>
                  <a:pt x="20511" y="3948"/>
                </a:lnTo>
                <a:close/>
                <a:moveTo>
                  <a:pt x="12194" y="25657"/>
                </a:moveTo>
                <a:lnTo>
                  <a:pt x="9375" y="26855"/>
                </a:lnTo>
                <a:lnTo>
                  <a:pt x="6485" y="28195"/>
                </a:lnTo>
                <a:lnTo>
                  <a:pt x="4441" y="29181"/>
                </a:lnTo>
                <a:lnTo>
                  <a:pt x="2467" y="30098"/>
                </a:lnTo>
                <a:lnTo>
                  <a:pt x="3525" y="29252"/>
                </a:lnTo>
                <a:lnTo>
                  <a:pt x="4582" y="28406"/>
                </a:lnTo>
                <a:lnTo>
                  <a:pt x="5780" y="27701"/>
                </a:lnTo>
                <a:lnTo>
                  <a:pt x="6978" y="26996"/>
                </a:lnTo>
                <a:lnTo>
                  <a:pt x="8177" y="26503"/>
                </a:lnTo>
                <a:lnTo>
                  <a:pt x="9516" y="26080"/>
                </a:lnTo>
                <a:lnTo>
                  <a:pt x="10855" y="25798"/>
                </a:lnTo>
                <a:lnTo>
                  <a:pt x="12194" y="25657"/>
                </a:lnTo>
                <a:close/>
                <a:moveTo>
                  <a:pt x="12194" y="26855"/>
                </a:moveTo>
                <a:lnTo>
                  <a:pt x="11207" y="27701"/>
                </a:lnTo>
                <a:lnTo>
                  <a:pt x="10221" y="28477"/>
                </a:lnTo>
                <a:lnTo>
                  <a:pt x="9234" y="29181"/>
                </a:lnTo>
                <a:lnTo>
                  <a:pt x="8106" y="29816"/>
                </a:lnTo>
                <a:lnTo>
                  <a:pt x="7260" y="30239"/>
                </a:lnTo>
                <a:lnTo>
                  <a:pt x="6414" y="30591"/>
                </a:lnTo>
                <a:lnTo>
                  <a:pt x="5498" y="30873"/>
                </a:lnTo>
                <a:lnTo>
                  <a:pt x="4582" y="31155"/>
                </a:lnTo>
                <a:lnTo>
                  <a:pt x="3666" y="31296"/>
                </a:lnTo>
                <a:lnTo>
                  <a:pt x="2679" y="31437"/>
                </a:lnTo>
                <a:lnTo>
                  <a:pt x="1763" y="31578"/>
                </a:lnTo>
                <a:lnTo>
                  <a:pt x="846" y="31578"/>
                </a:lnTo>
                <a:lnTo>
                  <a:pt x="1269" y="31296"/>
                </a:lnTo>
                <a:lnTo>
                  <a:pt x="1833" y="31014"/>
                </a:lnTo>
                <a:lnTo>
                  <a:pt x="3172" y="30521"/>
                </a:lnTo>
                <a:lnTo>
                  <a:pt x="4652" y="30027"/>
                </a:lnTo>
                <a:lnTo>
                  <a:pt x="5780" y="29675"/>
                </a:lnTo>
                <a:lnTo>
                  <a:pt x="9022" y="28265"/>
                </a:lnTo>
                <a:lnTo>
                  <a:pt x="12194" y="26855"/>
                </a:lnTo>
                <a:close/>
                <a:moveTo>
                  <a:pt x="17762" y="20300"/>
                </a:moveTo>
                <a:lnTo>
                  <a:pt x="18608" y="21851"/>
                </a:lnTo>
                <a:lnTo>
                  <a:pt x="19383" y="23402"/>
                </a:lnTo>
                <a:lnTo>
                  <a:pt x="20018" y="25023"/>
                </a:lnTo>
                <a:lnTo>
                  <a:pt x="20652" y="26644"/>
                </a:lnTo>
                <a:lnTo>
                  <a:pt x="21780" y="29886"/>
                </a:lnTo>
                <a:lnTo>
                  <a:pt x="22485" y="31507"/>
                </a:lnTo>
                <a:lnTo>
                  <a:pt x="23190" y="33129"/>
                </a:lnTo>
                <a:lnTo>
                  <a:pt x="22414" y="32565"/>
                </a:lnTo>
                <a:lnTo>
                  <a:pt x="21639" y="31930"/>
                </a:lnTo>
                <a:lnTo>
                  <a:pt x="21005" y="31296"/>
                </a:lnTo>
                <a:lnTo>
                  <a:pt x="20370" y="30662"/>
                </a:lnTo>
                <a:lnTo>
                  <a:pt x="19806" y="29957"/>
                </a:lnTo>
                <a:lnTo>
                  <a:pt x="19313" y="29322"/>
                </a:lnTo>
                <a:lnTo>
                  <a:pt x="18890" y="28547"/>
                </a:lnTo>
                <a:lnTo>
                  <a:pt x="18467" y="27842"/>
                </a:lnTo>
                <a:lnTo>
                  <a:pt x="18115" y="26996"/>
                </a:lnTo>
                <a:lnTo>
                  <a:pt x="17833" y="26221"/>
                </a:lnTo>
                <a:lnTo>
                  <a:pt x="17621" y="25375"/>
                </a:lnTo>
                <a:lnTo>
                  <a:pt x="17480" y="24529"/>
                </a:lnTo>
                <a:lnTo>
                  <a:pt x="17410" y="23613"/>
                </a:lnTo>
                <a:lnTo>
                  <a:pt x="17339" y="22697"/>
                </a:lnTo>
                <a:lnTo>
                  <a:pt x="17339" y="21710"/>
                </a:lnTo>
                <a:lnTo>
                  <a:pt x="17480" y="20723"/>
                </a:lnTo>
                <a:lnTo>
                  <a:pt x="17480" y="21569"/>
                </a:lnTo>
                <a:lnTo>
                  <a:pt x="17480" y="22415"/>
                </a:lnTo>
                <a:lnTo>
                  <a:pt x="17551" y="23190"/>
                </a:lnTo>
                <a:lnTo>
                  <a:pt x="17692" y="24036"/>
                </a:lnTo>
                <a:lnTo>
                  <a:pt x="18115" y="25587"/>
                </a:lnTo>
                <a:lnTo>
                  <a:pt x="18608" y="27137"/>
                </a:lnTo>
                <a:lnTo>
                  <a:pt x="19172" y="28618"/>
                </a:lnTo>
                <a:lnTo>
                  <a:pt x="19524" y="29393"/>
                </a:lnTo>
                <a:lnTo>
                  <a:pt x="19736" y="29675"/>
                </a:lnTo>
                <a:lnTo>
                  <a:pt x="19877" y="29745"/>
                </a:lnTo>
                <a:lnTo>
                  <a:pt x="20159" y="29816"/>
                </a:lnTo>
                <a:lnTo>
                  <a:pt x="20511" y="29886"/>
                </a:lnTo>
                <a:lnTo>
                  <a:pt x="20652" y="29886"/>
                </a:lnTo>
                <a:lnTo>
                  <a:pt x="20723" y="29745"/>
                </a:lnTo>
                <a:lnTo>
                  <a:pt x="20793" y="29604"/>
                </a:lnTo>
                <a:lnTo>
                  <a:pt x="20723" y="29393"/>
                </a:lnTo>
                <a:lnTo>
                  <a:pt x="19806" y="27137"/>
                </a:lnTo>
                <a:lnTo>
                  <a:pt x="19031" y="24882"/>
                </a:lnTo>
                <a:lnTo>
                  <a:pt x="18397" y="22626"/>
                </a:lnTo>
                <a:lnTo>
                  <a:pt x="17762" y="20300"/>
                </a:lnTo>
                <a:close/>
                <a:moveTo>
                  <a:pt x="10503" y="36723"/>
                </a:moveTo>
                <a:lnTo>
                  <a:pt x="10080" y="37569"/>
                </a:lnTo>
                <a:lnTo>
                  <a:pt x="9516" y="38697"/>
                </a:lnTo>
                <a:lnTo>
                  <a:pt x="9304" y="39261"/>
                </a:lnTo>
                <a:lnTo>
                  <a:pt x="9163" y="39825"/>
                </a:lnTo>
                <a:lnTo>
                  <a:pt x="9093" y="40036"/>
                </a:lnTo>
                <a:lnTo>
                  <a:pt x="9163" y="40248"/>
                </a:lnTo>
                <a:lnTo>
                  <a:pt x="9234" y="40388"/>
                </a:lnTo>
                <a:lnTo>
                  <a:pt x="9304" y="40529"/>
                </a:lnTo>
                <a:lnTo>
                  <a:pt x="9516" y="40600"/>
                </a:lnTo>
                <a:lnTo>
                  <a:pt x="9657" y="40529"/>
                </a:lnTo>
                <a:lnTo>
                  <a:pt x="9868" y="40459"/>
                </a:lnTo>
                <a:lnTo>
                  <a:pt x="10009" y="40248"/>
                </a:lnTo>
                <a:lnTo>
                  <a:pt x="10362" y="39754"/>
                </a:lnTo>
                <a:lnTo>
                  <a:pt x="10714" y="39120"/>
                </a:lnTo>
                <a:lnTo>
                  <a:pt x="11278" y="37851"/>
                </a:lnTo>
                <a:lnTo>
                  <a:pt x="11630" y="37005"/>
                </a:lnTo>
                <a:lnTo>
                  <a:pt x="12053" y="37569"/>
                </a:lnTo>
                <a:lnTo>
                  <a:pt x="12406" y="38274"/>
                </a:lnTo>
                <a:lnTo>
                  <a:pt x="12547" y="38626"/>
                </a:lnTo>
                <a:lnTo>
                  <a:pt x="12617" y="38979"/>
                </a:lnTo>
                <a:lnTo>
                  <a:pt x="12617" y="39331"/>
                </a:lnTo>
                <a:lnTo>
                  <a:pt x="12617" y="39684"/>
                </a:lnTo>
                <a:lnTo>
                  <a:pt x="12476" y="40248"/>
                </a:lnTo>
                <a:lnTo>
                  <a:pt x="12265" y="40741"/>
                </a:lnTo>
                <a:lnTo>
                  <a:pt x="11983" y="41305"/>
                </a:lnTo>
                <a:lnTo>
                  <a:pt x="11630" y="41869"/>
                </a:lnTo>
                <a:lnTo>
                  <a:pt x="11207" y="42433"/>
                </a:lnTo>
                <a:lnTo>
                  <a:pt x="10714" y="42996"/>
                </a:lnTo>
                <a:lnTo>
                  <a:pt x="9657" y="44054"/>
                </a:lnTo>
                <a:lnTo>
                  <a:pt x="8458" y="45040"/>
                </a:lnTo>
                <a:lnTo>
                  <a:pt x="7824" y="45463"/>
                </a:lnTo>
                <a:lnTo>
                  <a:pt x="7260" y="45816"/>
                </a:lnTo>
                <a:lnTo>
                  <a:pt x="6626" y="46098"/>
                </a:lnTo>
                <a:lnTo>
                  <a:pt x="6062" y="46380"/>
                </a:lnTo>
                <a:lnTo>
                  <a:pt x="5498" y="46521"/>
                </a:lnTo>
                <a:lnTo>
                  <a:pt x="5005" y="46591"/>
                </a:lnTo>
                <a:lnTo>
                  <a:pt x="5287" y="45181"/>
                </a:lnTo>
                <a:lnTo>
                  <a:pt x="5639" y="43772"/>
                </a:lnTo>
                <a:lnTo>
                  <a:pt x="6062" y="42292"/>
                </a:lnTo>
                <a:lnTo>
                  <a:pt x="6626" y="40952"/>
                </a:lnTo>
                <a:lnTo>
                  <a:pt x="6978" y="40248"/>
                </a:lnTo>
                <a:lnTo>
                  <a:pt x="7331" y="39613"/>
                </a:lnTo>
                <a:lnTo>
                  <a:pt x="7754" y="39049"/>
                </a:lnTo>
                <a:lnTo>
                  <a:pt x="8177" y="38485"/>
                </a:lnTo>
                <a:lnTo>
                  <a:pt x="8670" y="37992"/>
                </a:lnTo>
                <a:lnTo>
                  <a:pt x="9234" y="37499"/>
                </a:lnTo>
                <a:lnTo>
                  <a:pt x="9868" y="37076"/>
                </a:lnTo>
                <a:lnTo>
                  <a:pt x="10503" y="36723"/>
                </a:lnTo>
                <a:close/>
                <a:moveTo>
                  <a:pt x="19947" y="1"/>
                </a:moveTo>
                <a:lnTo>
                  <a:pt x="19877" y="706"/>
                </a:lnTo>
                <a:lnTo>
                  <a:pt x="19806" y="1552"/>
                </a:lnTo>
                <a:lnTo>
                  <a:pt x="19665" y="3455"/>
                </a:lnTo>
                <a:lnTo>
                  <a:pt x="19595" y="4441"/>
                </a:lnTo>
                <a:lnTo>
                  <a:pt x="19454" y="5358"/>
                </a:lnTo>
                <a:lnTo>
                  <a:pt x="19242" y="6133"/>
                </a:lnTo>
                <a:lnTo>
                  <a:pt x="19102" y="6485"/>
                </a:lnTo>
                <a:lnTo>
                  <a:pt x="18961" y="6767"/>
                </a:lnTo>
                <a:lnTo>
                  <a:pt x="18679" y="7120"/>
                </a:lnTo>
                <a:lnTo>
                  <a:pt x="18397" y="7331"/>
                </a:lnTo>
                <a:lnTo>
                  <a:pt x="18115" y="7472"/>
                </a:lnTo>
                <a:lnTo>
                  <a:pt x="17833" y="7543"/>
                </a:lnTo>
                <a:lnTo>
                  <a:pt x="16071" y="7543"/>
                </a:lnTo>
                <a:lnTo>
                  <a:pt x="15225" y="7613"/>
                </a:lnTo>
                <a:lnTo>
                  <a:pt x="14379" y="7754"/>
                </a:lnTo>
                <a:lnTo>
                  <a:pt x="12687" y="8177"/>
                </a:lnTo>
                <a:lnTo>
                  <a:pt x="10362" y="8882"/>
                </a:lnTo>
                <a:lnTo>
                  <a:pt x="8881" y="9305"/>
                </a:lnTo>
                <a:lnTo>
                  <a:pt x="7472" y="9869"/>
                </a:lnTo>
                <a:lnTo>
                  <a:pt x="6062" y="10503"/>
                </a:lnTo>
                <a:lnTo>
                  <a:pt x="5357" y="10856"/>
                </a:lnTo>
                <a:lnTo>
                  <a:pt x="4793" y="11208"/>
                </a:lnTo>
                <a:lnTo>
                  <a:pt x="4229" y="11631"/>
                </a:lnTo>
                <a:lnTo>
                  <a:pt x="3736" y="12054"/>
                </a:lnTo>
                <a:lnTo>
                  <a:pt x="3313" y="12477"/>
                </a:lnTo>
                <a:lnTo>
                  <a:pt x="3031" y="12900"/>
                </a:lnTo>
                <a:lnTo>
                  <a:pt x="2820" y="12970"/>
                </a:lnTo>
                <a:lnTo>
                  <a:pt x="2749" y="13182"/>
                </a:lnTo>
                <a:lnTo>
                  <a:pt x="2820" y="13675"/>
                </a:lnTo>
                <a:lnTo>
                  <a:pt x="3031" y="13604"/>
                </a:lnTo>
                <a:lnTo>
                  <a:pt x="5921" y="13604"/>
                </a:lnTo>
                <a:lnTo>
                  <a:pt x="9586" y="13675"/>
                </a:lnTo>
                <a:lnTo>
                  <a:pt x="10714" y="13604"/>
                </a:lnTo>
                <a:lnTo>
                  <a:pt x="11912" y="13463"/>
                </a:lnTo>
                <a:lnTo>
                  <a:pt x="13110" y="13252"/>
                </a:lnTo>
                <a:lnTo>
                  <a:pt x="14238" y="12970"/>
                </a:lnTo>
                <a:lnTo>
                  <a:pt x="15366" y="12618"/>
                </a:lnTo>
                <a:lnTo>
                  <a:pt x="16494" y="12124"/>
                </a:lnTo>
                <a:lnTo>
                  <a:pt x="17480" y="11490"/>
                </a:lnTo>
                <a:lnTo>
                  <a:pt x="17974" y="11137"/>
                </a:lnTo>
                <a:lnTo>
                  <a:pt x="18397" y="10785"/>
                </a:lnTo>
                <a:lnTo>
                  <a:pt x="17974" y="14098"/>
                </a:lnTo>
                <a:lnTo>
                  <a:pt x="17621" y="16212"/>
                </a:lnTo>
                <a:lnTo>
                  <a:pt x="17269" y="18327"/>
                </a:lnTo>
                <a:lnTo>
                  <a:pt x="16776" y="20441"/>
                </a:lnTo>
                <a:lnTo>
                  <a:pt x="16494" y="21428"/>
                </a:lnTo>
                <a:lnTo>
                  <a:pt x="16212" y="22274"/>
                </a:lnTo>
                <a:lnTo>
                  <a:pt x="15859" y="23120"/>
                </a:lnTo>
                <a:lnTo>
                  <a:pt x="15436" y="23825"/>
                </a:lnTo>
                <a:lnTo>
                  <a:pt x="15013" y="24389"/>
                </a:lnTo>
                <a:lnTo>
                  <a:pt x="14591" y="24811"/>
                </a:lnTo>
                <a:lnTo>
                  <a:pt x="14309" y="24952"/>
                </a:lnTo>
                <a:lnTo>
                  <a:pt x="14027" y="25093"/>
                </a:lnTo>
                <a:lnTo>
                  <a:pt x="13322" y="25234"/>
                </a:lnTo>
                <a:lnTo>
                  <a:pt x="12617" y="25305"/>
                </a:lnTo>
                <a:lnTo>
                  <a:pt x="10150" y="25305"/>
                </a:lnTo>
                <a:lnTo>
                  <a:pt x="9375" y="25375"/>
                </a:lnTo>
                <a:lnTo>
                  <a:pt x="8670" y="25516"/>
                </a:lnTo>
                <a:lnTo>
                  <a:pt x="7824" y="25798"/>
                </a:lnTo>
                <a:lnTo>
                  <a:pt x="6978" y="26151"/>
                </a:lnTo>
                <a:lnTo>
                  <a:pt x="6203" y="26503"/>
                </a:lnTo>
                <a:lnTo>
                  <a:pt x="5428" y="26926"/>
                </a:lnTo>
                <a:lnTo>
                  <a:pt x="4652" y="27349"/>
                </a:lnTo>
                <a:lnTo>
                  <a:pt x="3948" y="27842"/>
                </a:lnTo>
                <a:lnTo>
                  <a:pt x="2538" y="28970"/>
                </a:lnTo>
                <a:lnTo>
                  <a:pt x="1481" y="29816"/>
                </a:lnTo>
                <a:lnTo>
                  <a:pt x="705" y="30521"/>
                </a:lnTo>
                <a:lnTo>
                  <a:pt x="212" y="31085"/>
                </a:lnTo>
                <a:lnTo>
                  <a:pt x="71" y="31366"/>
                </a:lnTo>
                <a:lnTo>
                  <a:pt x="0" y="31507"/>
                </a:lnTo>
                <a:lnTo>
                  <a:pt x="0" y="31648"/>
                </a:lnTo>
                <a:lnTo>
                  <a:pt x="141" y="31789"/>
                </a:lnTo>
                <a:lnTo>
                  <a:pt x="353" y="31930"/>
                </a:lnTo>
                <a:lnTo>
                  <a:pt x="635" y="32001"/>
                </a:lnTo>
                <a:lnTo>
                  <a:pt x="1622" y="32071"/>
                </a:lnTo>
                <a:lnTo>
                  <a:pt x="2961" y="32001"/>
                </a:lnTo>
                <a:lnTo>
                  <a:pt x="3807" y="31930"/>
                </a:lnTo>
                <a:lnTo>
                  <a:pt x="4652" y="31860"/>
                </a:lnTo>
                <a:lnTo>
                  <a:pt x="5498" y="31648"/>
                </a:lnTo>
                <a:lnTo>
                  <a:pt x="6273" y="31437"/>
                </a:lnTo>
                <a:lnTo>
                  <a:pt x="7049" y="31226"/>
                </a:lnTo>
                <a:lnTo>
                  <a:pt x="7824" y="30873"/>
                </a:lnTo>
                <a:lnTo>
                  <a:pt x="9304" y="30168"/>
                </a:lnTo>
                <a:lnTo>
                  <a:pt x="10784" y="29322"/>
                </a:lnTo>
                <a:lnTo>
                  <a:pt x="12124" y="28336"/>
                </a:lnTo>
                <a:lnTo>
                  <a:pt x="13392" y="27278"/>
                </a:lnTo>
                <a:lnTo>
                  <a:pt x="14661" y="26151"/>
                </a:lnTo>
                <a:lnTo>
                  <a:pt x="13956" y="28265"/>
                </a:lnTo>
                <a:lnTo>
                  <a:pt x="13322" y="30450"/>
                </a:lnTo>
                <a:lnTo>
                  <a:pt x="12899" y="31507"/>
                </a:lnTo>
                <a:lnTo>
                  <a:pt x="12476" y="32565"/>
                </a:lnTo>
                <a:lnTo>
                  <a:pt x="12053" y="33551"/>
                </a:lnTo>
                <a:lnTo>
                  <a:pt x="11489" y="34468"/>
                </a:lnTo>
                <a:lnTo>
                  <a:pt x="11137" y="35032"/>
                </a:lnTo>
                <a:lnTo>
                  <a:pt x="10714" y="35455"/>
                </a:lnTo>
                <a:lnTo>
                  <a:pt x="10221" y="35877"/>
                </a:lnTo>
                <a:lnTo>
                  <a:pt x="9727" y="36159"/>
                </a:lnTo>
                <a:lnTo>
                  <a:pt x="8740" y="36864"/>
                </a:lnTo>
                <a:lnTo>
                  <a:pt x="8247" y="37287"/>
                </a:lnTo>
                <a:lnTo>
                  <a:pt x="7683" y="37781"/>
                </a:lnTo>
                <a:lnTo>
                  <a:pt x="7331" y="38133"/>
                </a:lnTo>
                <a:lnTo>
                  <a:pt x="6978" y="38697"/>
                </a:lnTo>
                <a:lnTo>
                  <a:pt x="6133" y="40107"/>
                </a:lnTo>
                <a:lnTo>
                  <a:pt x="5216" y="41798"/>
                </a:lnTo>
                <a:lnTo>
                  <a:pt x="4864" y="42644"/>
                </a:lnTo>
                <a:lnTo>
                  <a:pt x="4511" y="43490"/>
                </a:lnTo>
                <a:lnTo>
                  <a:pt x="4300" y="44336"/>
                </a:lnTo>
                <a:lnTo>
                  <a:pt x="4159" y="45111"/>
                </a:lnTo>
                <a:lnTo>
                  <a:pt x="4159" y="45816"/>
                </a:lnTo>
                <a:lnTo>
                  <a:pt x="4159" y="46098"/>
                </a:lnTo>
                <a:lnTo>
                  <a:pt x="4229" y="46380"/>
                </a:lnTo>
                <a:lnTo>
                  <a:pt x="4370" y="46591"/>
                </a:lnTo>
                <a:lnTo>
                  <a:pt x="4511" y="46803"/>
                </a:lnTo>
                <a:lnTo>
                  <a:pt x="4723" y="46944"/>
                </a:lnTo>
                <a:lnTo>
                  <a:pt x="4934" y="47084"/>
                </a:lnTo>
                <a:lnTo>
                  <a:pt x="5216" y="47155"/>
                </a:lnTo>
                <a:lnTo>
                  <a:pt x="5992" y="47155"/>
                </a:lnTo>
                <a:lnTo>
                  <a:pt x="6414" y="47014"/>
                </a:lnTo>
                <a:lnTo>
                  <a:pt x="7049" y="46803"/>
                </a:lnTo>
                <a:lnTo>
                  <a:pt x="7683" y="46521"/>
                </a:lnTo>
                <a:lnTo>
                  <a:pt x="8388" y="46168"/>
                </a:lnTo>
                <a:lnTo>
                  <a:pt x="9093" y="45745"/>
                </a:lnTo>
                <a:lnTo>
                  <a:pt x="9798" y="45252"/>
                </a:lnTo>
                <a:lnTo>
                  <a:pt x="10432" y="44688"/>
                </a:lnTo>
                <a:lnTo>
                  <a:pt x="11066" y="44124"/>
                </a:lnTo>
                <a:lnTo>
                  <a:pt x="11630" y="43490"/>
                </a:lnTo>
                <a:lnTo>
                  <a:pt x="12194" y="42855"/>
                </a:lnTo>
                <a:lnTo>
                  <a:pt x="12687" y="42151"/>
                </a:lnTo>
                <a:lnTo>
                  <a:pt x="13040" y="41446"/>
                </a:lnTo>
                <a:lnTo>
                  <a:pt x="13392" y="40741"/>
                </a:lnTo>
                <a:lnTo>
                  <a:pt x="13604" y="40036"/>
                </a:lnTo>
                <a:lnTo>
                  <a:pt x="13674" y="39261"/>
                </a:lnTo>
                <a:lnTo>
                  <a:pt x="13674" y="38556"/>
                </a:lnTo>
                <a:lnTo>
                  <a:pt x="13533" y="37851"/>
                </a:lnTo>
                <a:lnTo>
                  <a:pt x="13392" y="37640"/>
                </a:lnTo>
                <a:lnTo>
                  <a:pt x="13181" y="37358"/>
                </a:lnTo>
                <a:lnTo>
                  <a:pt x="12758" y="36794"/>
                </a:lnTo>
                <a:lnTo>
                  <a:pt x="12335" y="36300"/>
                </a:lnTo>
                <a:lnTo>
                  <a:pt x="12194" y="36018"/>
                </a:lnTo>
                <a:lnTo>
                  <a:pt x="12124" y="35807"/>
                </a:lnTo>
                <a:lnTo>
                  <a:pt x="12194" y="35455"/>
                </a:lnTo>
                <a:lnTo>
                  <a:pt x="12335" y="34961"/>
                </a:lnTo>
                <a:lnTo>
                  <a:pt x="12828" y="33763"/>
                </a:lnTo>
                <a:lnTo>
                  <a:pt x="13815" y="31719"/>
                </a:lnTo>
                <a:lnTo>
                  <a:pt x="14591" y="29675"/>
                </a:lnTo>
                <a:lnTo>
                  <a:pt x="15295" y="27560"/>
                </a:lnTo>
                <a:lnTo>
                  <a:pt x="16000" y="25516"/>
                </a:lnTo>
                <a:lnTo>
                  <a:pt x="16635" y="23402"/>
                </a:lnTo>
                <a:lnTo>
                  <a:pt x="16635" y="24177"/>
                </a:lnTo>
                <a:lnTo>
                  <a:pt x="16705" y="24952"/>
                </a:lnTo>
                <a:lnTo>
                  <a:pt x="16846" y="25728"/>
                </a:lnTo>
                <a:lnTo>
                  <a:pt x="16987" y="26503"/>
                </a:lnTo>
                <a:lnTo>
                  <a:pt x="17198" y="27208"/>
                </a:lnTo>
                <a:lnTo>
                  <a:pt x="17480" y="27983"/>
                </a:lnTo>
                <a:lnTo>
                  <a:pt x="17762" y="28688"/>
                </a:lnTo>
                <a:lnTo>
                  <a:pt x="18115" y="29393"/>
                </a:lnTo>
                <a:lnTo>
                  <a:pt x="18538" y="30027"/>
                </a:lnTo>
                <a:lnTo>
                  <a:pt x="18961" y="30662"/>
                </a:lnTo>
                <a:lnTo>
                  <a:pt x="19454" y="31296"/>
                </a:lnTo>
                <a:lnTo>
                  <a:pt x="20018" y="31860"/>
                </a:lnTo>
                <a:lnTo>
                  <a:pt x="20582" y="32353"/>
                </a:lnTo>
                <a:lnTo>
                  <a:pt x="21216" y="32847"/>
                </a:lnTo>
                <a:lnTo>
                  <a:pt x="21850" y="33270"/>
                </a:lnTo>
                <a:lnTo>
                  <a:pt x="22555" y="33622"/>
                </a:lnTo>
                <a:lnTo>
                  <a:pt x="23049" y="33904"/>
                </a:lnTo>
                <a:lnTo>
                  <a:pt x="23612" y="34045"/>
                </a:lnTo>
                <a:lnTo>
                  <a:pt x="23894" y="34115"/>
                </a:lnTo>
                <a:lnTo>
                  <a:pt x="24106" y="34115"/>
                </a:lnTo>
                <a:lnTo>
                  <a:pt x="24317" y="34045"/>
                </a:lnTo>
                <a:lnTo>
                  <a:pt x="24458" y="33833"/>
                </a:lnTo>
                <a:lnTo>
                  <a:pt x="24458" y="33692"/>
                </a:lnTo>
                <a:lnTo>
                  <a:pt x="24458" y="33411"/>
                </a:lnTo>
                <a:lnTo>
                  <a:pt x="24247" y="32635"/>
                </a:lnTo>
                <a:lnTo>
                  <a:pt x="23965" y="31719"/>
                </a:lnTo>
                <a:lnTo>
                  <a:pt x="23542" y="30591"/>
                </a:lnTo>
                <a:lnTo>
                  <a:pt x="22767" y="28547"/>
                </a:lnTo>
                <a:lnTo>
                  <a:pt x="22203" y="27137"/>
                </a:lnTo>
                <a:lnTo>
                  <a:pt x="21780" y="25798"/>
                </a:lnTo>
                <a:lnTo>
                  <a:pt x="21216" y="24389"/>
                </a:lnTo>
                <a:lnTo>
                  <a:pt x="20652" y="23120"/>
                </a:lnTo>
                <a:lnTo>
                  <a:pt x="19877" y="21851"/>
                </a:lnTo>
                <a:lnTo>
                  <a:pt x="19454" y="21146"/>
                </a:lnTo>
                <a:lnTo>
                  <a:pt x="19102" y="20653"/>
                </a:lnTo>
                <a:lnTo>
                  <a:pt x="18467" y="19878"/>
                </a:lnTo>
                <a:lnTo>
                  <a:pt x="18256" y="19455"/>
                </a:lnTo>
                <a:lnTo>
                  <a:pt x="18115" y="19032"/>
                </a:lnTo>
                <a:lnTo>
                  <a:pt x="18044" y="18468"/>
                </a:lnTo>
                <a:lnTo>
                  <a:pt x="18044" y="17763"/>
                </a:lnTo>
                <a:lnTo>
                  <a:pt x="18185" y="16283"/>
                </a:lnTo>
                <a:lnTo>
                  <a:pt x="18397" y="14732"/>
                </a:lnTo>
                <a:lnTo>
                  <a:pt x="19031" y="11701"/>
                </a:lnTo>
                <a:lnTo>
                  <a:pt x="19595" y="8671"/>
                </a:lnTo>
                <a:lnTo>
                  <a:pt x="19877" y="7120"/>
                </a:lnTo>
                <a:lnTo>
                  <a:pt x="20018" y="5640"/>
                </a:lnTo>
                <a:lnTo>
                  <a:pt x="20370" y="6767"/>
                </a:lnTo>
                <a:lnTo>
                  <a:pt x="20793" y="7825"/>
                </a:lnTo>
                <a:lnTo>
                  <a:pt x="21286" y="8741"/>
                </a:lnTo>
                <a:lnTo>
                  <a:pt x="21921" y="9587"/>
                </a:lnTo>
                <a:lnTo>
                  <a:pt x="22555" y="10433"/>
                </a:lnTo>
                <a:lnTo>
                  <a:pt x="23331" y="11278"/>
                </a:lnTo>
                <a:lnTo>
                  <a:pt x="24811" y="12900"/>
                </a:lnTo>
                <a:lnTo>
                  <a:pt x="25868" y="14239"/>
                </a:lnTo>
                <a:lnTo>
                  <a:pt x="26432" y="14944"/>
                </a:lnTo>
                <a:lnTo>
                  <a:pt x="27066" y="15507"/>
                </a:lnTo>
                <a:lnTo>
                  <a:pt x="27348" y="15789"/>
                </a:lnTo>
                <a:lnTo>
                  <a:pt x="27701" y="15930"/>
                </a:lnTo>
                <a:lnTo>
                  <a:pt x="27982" y="16001"/>
                </a:lnTo>
                <a:lnTo>
                  <a:pt x="28194" y="15930"/>
                </a:lnTo>
                <a:lnTo>
                  <a:pt x="28476" y="15860"/>
                </a:lnTo>
                <a:lnTo>
                  <a:pt x="28687" y="15578"/>
                </a:lnTo>
                <a:lnTo>
                  <a:pt x="28899" y="15226"/>
                </a:lnTo>
                <a:lnTo>
                  <a:pt x="29110" y="14662"/>
                </a:lnTo>
                <a:lnTo>
                  <a:pt x="29181" y="14168"/>
                </a:lnTo>
                <a:lnTo>
                  <a:pt x="29251" y="13675"/>
                </a:lnTo>
                <a:lnTo>
                  <a:pt x="29251" y="13111"/>
                </a:lnTo>
                <a:lnTo>
                  <a:pt x="29181" y="12477"/>
                </a:lnTo>
                <a:lnTo>
                  <a:pt x="28969" y="11278"/>
                </a:lnTo>
                <a:lnTo>
                  <a:pt x="28617" y="10080"/>
                </a:lnTo>
                <a:lnTo>
                  <a:pt x="28123" y="8811"/>
                </a:lnTo>
                <a:lnTo>
                  <a:pt x="27630" y="7684"/>
                </a:lnTo>
                <a:lnTo>
                  <a:pt x="27066" y="6626"/>
                </a:lnTo>
                <a:lnTo>
                  <a:pt x="26573" y="5781"/>
                </a:lnTo>
                <a:lnTo>
                  <a:pt x="26150" y="5217"/>
                </a:lnTo>
                <a:lnTo>
                  <a:pt x="25516" y="4512"/>
                </a:lnTo>
                <a:lnTo>
                  <a:pt x="24670" y="3807"/>
                </a:lnTo>
                <a:lnTo>
                  <a:pt x="23753" y="3102"/>
                </a:lnTo>
                <a:lnTo>
                  <a:pt x="22767" y="2538"/>
                </a:lnTo>
                <a:lnTo>
                  <a:pt x="22273" y="2256"/>
                </a:lnTo>
                <a:lnTo>
                  <a:pt x="21780" y="2115"/>
                </a:lnTo>
                <a:lnTo>
                  <a:pt x="21357" y="2045"/>
                </a:lnTo>
                <a:lnTo>
                  <a:pt x="20934" y="2045"/>
                </a:lnTo>
                <a:lnTo>
                  <a:pt x="20511" y="2186"/>
                </a:lnTo>
                <a:lnTo>
                  <a:pt x="20229" y="2397"/>
                </a:lnTo>
                <a:lnTo>
                  <a:pt x="20088" y="1129"/>
                </a:lnTo>
                <a:lnTo>
                  <a:pt x="199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1039100" y="3234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292736"/>
            <a:ext cx="2377614" cy="185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566" y="0"/>
            <a:ext cx="1732434" cy="244598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/>
          <p:nvPr/>
        </p:nvSpPr>
        <p:spPr>
          <a:xfrm>
            <a:off x="440700" y="440700"/>
            <a:ext cx="8271000" cy="4262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1039100" y="4101500"/>
            <a:ext cx="7065900" cy="29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b="1" i="1" sz="3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b="1" i="1" sz="3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b="1" i="1" sz="3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b="1" i="1" sz="3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b="1" i="1" sz="3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b="1" i="1" sz="3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b="1" i="1" sz="3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b="1" i="1" sz="3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b="1" i="1" sz="3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39100" y="1732675"/>
            <a:ext cx="7065900" cy="24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Light"/>
              <a:buChar char="⬩"/>
              <a:defRPr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Light"/>
              <a:buChar char="▫"/>
              <a:defRPr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Light"/>
              <a:buChar char="▫"/>
              <a:defRPr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Light"/>
              <a:buChar char="●"/>
              <a:defRPr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Light"/>
              <a:buChar char="○"/>
              <a:defRPr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Light"/>
              <a:buChar char="■"/>
              <a:defRPr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Light"/>
              <a:buChar char="●"/>
              <a:defRPr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Light"/>
              <a:buChar char="○"/>
              <a:defRPr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Light"/>
              <a:buChar char="■"/>
              <a:defRPr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r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r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r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r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r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r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r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r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5" Type="http://schemas.openxmlformats.org/officeDocument/2006/relationships/image" Target="../media/image5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www.theguardian.com/us-news/2024/dec/04/democrat-adam-gray-wins-california-house-election-against-republican-john-duart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ctrTitle"/>
          </p:nvPr>
        </p:nvSpPr>
        <p:spPr>
          <a:xfrm>
            <a:off x="1039100" y="1991825"/>
            <a:ext cx="70659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Litigation Validity: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 Ensemble Analysis of 9 States in Litigation</a:t>
            </a:r>
            <a:endParaRPr sz="3000"/>
          </a:p>
        </p:txBody>
      </p:sp>
      <p:sp>
        <p:nvSpPr>
          <p:cNvPr id="90" name="Google Shape;90;p15"/>
          <p:cNvSpPr txBox="1"/>
          <p:nvPr>
            <p:ph idx="4294967295" type="subTitle"/>
          </p:nvPr>
        </p:nvSpPr>
        <p:spPr>
          <a:xfrm>
            <a:off x="6142175" y="3822350"/>
            <a:ext cx="2436000" cy="72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Anne Friedman and Elena Miller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2694100" y="4106425"/>
            <a:ext cx="2703600" cy="7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2024 Plan</a:t>
            </a:r>
            <a:endParaRPr/>
          </a:p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2022 Plan</a:t>
            </a:r>
            <a:endParaRPr/>
          </a:p>
        </p:txBody>
      </p:sp>
      <p:sp>
        <p:nvSpPr>
          <p:cNvPr id="157" name="Google Shape;157;p24"/>
          <p:cNvSpPr/>
          <p:nvPr/>
        </p:nvSpPr>
        <p:spPr>
          <a:xfrm>
            <a:off x="4411900" y="4213150"/>
            <a:ext cx="127800" cy="1278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58" name="Google Shape;158;p24"/>
          <p:cNvSpPr/>
          <p:nvPr/>
        </p:nvSpPr>
        <p:spPr>
          <a:xfrm>
            <a:off x="4411900" y="4502975"/>
            <a:ext cx="127800" cy="127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5883650" y="843000"/>
            <a:ext cx="2639100" cy="3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Analysis: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-"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Both plans are very outside the expected in ensemble analysis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-"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Both plans prioritize at least 1 Black-majority district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625" y="698513"/>
            <a:ext cx="4339975" cy="34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1420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1420100" y="1685325"/>
            <a:ext cx="4531200" cy="11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Georgia has 13 congressional districts</a:t>
            </a:r>
            <a:endParaRPr/>
          </a:p>
        </p:txBody>
      </p:sp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68" name="Google Shape;168;p25"/>
          <p:cNvGraphicFramePr/>
          <p:nvPr/>
        </p:nvGraphicFramePr>
        <p:xfrm>
          <a:off x="1420100" y="222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{72E388B6-4242-475A-BC5E-C2A5646C8624}</a:tableStyleId>
              </a:tblPr>
              <a:tblGrid>
                <a:gridCol w="1434900"/>
                <a:gridCol w="2562525"/>
                <a:gridCol w="2780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Black majority districts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Democratic majority districts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2022</a:t>
                      </a:r>
                      <a:r>
                        <a:rPr b="1" lang="en"/>
                        <a:t> Plan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2024</a:t>
                      </a:r>
                      <a:r>
                        <a:rPr b="1" lang="en"/>
                        <a:t> Plan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Ensemble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1039100" y="2161800"/>
            <a:ext cx="70659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Georgia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1542900" y="1498350"/>
            <a:ext cx="7065900" cy="24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/>
              <a:t>Initial Congressional Plan was passed in 2021</a:t>
            </a:r>
            <a:endParaRPr sz="2100"/>
          </a:p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In Dec 2021, it was challenged as unconstitutional racial gerrymandering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On Oct 2023, the court struck down this map as a violation of the VRA</a:t>
            </a:r>
            <a:endParaRPr sz="21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Gave the state until Dec 2023 to enact a new map</a:t>
            </a:r>
            <a:endParaRPr sz="2100"/>
          </a:p>
        </p:txBody>
      </p:sp>
      <p:sp>
        <p:nvSpPr>
          <p:cNvPr id="181" name="Google Shape;181;p27"/>
          <p:cNvSpPr txBox="1"/>
          <p:nvPr>
            <p:ph type="title"/>
          </p:nvPr>
        </p:nvSpPr>
        <p:spPr>
          <a:xfrm>
            <a:off x="1542900" y="7185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Georgia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616100" y="1166900"/>
            <a:ext cx="397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2021 </a:t>
            </a:r>
            <a:endParaRPr b="1" i="1"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4518800" y="1166900"/>
            <a:ext cx="397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2023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616100" y="647525"/>
            <a:ext cx="79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Congressional District Maps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10958" l="0" r="0" t="13151"/>
          <a:stretch/>
        </p:blipFill>
        <p:spPr>
          <a:xfrm>
            <a:off x="1303425" y="1439500"/>
            <a:ext cx="3215974" cy="315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 rotWithShape="1">
          <a:blip r:embed="rId4">
            <a:alphaModFix/>
          </a:blip>
          <a:srcRect b="9477" l="0" r="0" t="9307"/>
          <a:stretch/>
        </p:blipFill>
        <p:spPr>
          <a:xfrm>
            <a:off x="5223175" y="1410262"/>
            <a:ext cx="3350724" cy="321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9"/>
          <p:cNvSpPr txBox="1"/>
          <p:nvPr/>
        </p:nvSpPr>
        <p:spPr>
          <a:xfrm>
            <a:off x="616100" y="1395500"/>
            <a:ext cx="397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2021 </a:t>
            </a:r>
            <a:endParaRPr b="1" i="1"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4595000" y="1395500"/>
            <a:ext cx="397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2023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9" name="Google Shape;199;p29"/>
          <p:cNvSpPr txBox="1"/>
          <p:nvPr/>
        </p:nvSpPr>
        <p:spPr>
          <a:xfrm>
            <a:off x="616100" y="647525"/>
            <a:ext cx="79578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Congressional District Map by Elected Representative</a:t>
            </a:r>
            <a:endParaRPr b="1" i="1"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(in 2022 U.S. Senate Runoff Election)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300" y="1616325"/>
            <a:ext cx="2671077" cy="29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002" y="1616325"/>
            <a:ext cx="2671077" cy="29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30"/>
          <p:cNvSpPr txBox="1"/>
          <p:nvPr/>
        </p:nvSpPr>
        <p:spPr>
          <a:xfrm>
            <a:off x="940100" y="647525"/>
            <a:ext cx="314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Black Population Percentage by Precinct (2020 Census)</a:t>
            </a:r>
            <a:endParaRPr sz="2000"/>
          </a:p>
        </p:txBody>
      </p:sp>
      <p:sp>
        <p:nvSpPr>
          <p:cNvPr id="208" name="Google Shape;208;p30"/>
          <p:cNvSpPr txBox="1"/>
          <p:nvPr/>
        </p:nvSpPr>
        <p:spPr>
          <a:xfrm>
            <a:off x="4288200" y="3567300"/>
            <a:ext cx="419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Democrat/Republican Voting Percentage by Precinct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(in 2022 U.S. Senate Runoff Election)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300" y="1673197"/>
            <a:ext cx="3144600" cy="2925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600" y="547410"/>
            <a:ext cx="3144600" cy="296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1420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216" name="Google Shape;216;p31"/>
          <p:cNvSpPr txBox="1"/>
          <p:nvPr>
            <p:ph idx="2" type="body"/>
          </p:nvPr>
        </p:nvSpPr>
        <p:spPr>
          <a:xfrm>
            <a:off x="1420100" y="1685325"/>
            <a:ext cx="4531200" cy="11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Georgia has 13 congressional districts</a:t>
            </a:r>
            <a:endParaRPr/>
          </a:p>
        </p:txBody>
      </p:sp>
      <p:sp>
        <p:nvSpPr>
          <p:cNvPr id="217" name="Google Shape;217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8" name="Google Shape;218;p31"/>
          <p:cNvGraphicFramePr/>
          <p:nvPr/>
        </p:nvGraphicFramePr>
        <p:xfrm>
          <a:off x="1420100" y="222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{72E388B6-4242-475A-BC5E-C2A5646C8624}</a:tableStyleId>
              </a:tblPr>
              <a:tblGrid>
                <a:gridCol w="1434900"/>
                <a:gridCol w="2562525"/>
                <a:gridCol w="2780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Black majority districts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Democratic majority districts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2021 Plan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2023 Plan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Ensemble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 or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24" name="Google Shape;224;p32"/>
          <p:cNvSpPr txBox="1"/>
          <p:nvPr>
            <p:ph idx="1" type="body"/>
          </p:nvPr>
        </p:nvSpPr>
        <p:spPr>
          <a:xfrm>
            <a:off x="1039100" y="2161800"/>
            <a:ext cx="70659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Arkansas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1460475" y="62287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Arkansas</a:t>
            </a:r>
            <a:endParaRPr/>
          </a:p>
        </p:txBody>
      </p:sp>
      <p:sp>
        <p:nvSpPr>
          <p:cNvPr id="230" name="Google Shape;230;p33"/>
          <p:cNvSpPr txBox="1"/>
          <p:nvPr>
            <p:ph idx="1" type="body"/>
          </p:nvPr>
        </p:nvSpPr>
        <p:spPr>
          <a:xfrm>
            <a:off x="1039050" y="1579225"/>
            <a:ext cx="7065900" cy="24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Arkansas sued over splitting the black population in southeast Little Rock (which has ~38% black population in 400,000 people)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Was allowed to use original plan in 2022 and 2024 election</a:t>
            </a:r>
            <a:endParaRPr/>
          </a:p>
        </p:txBody>
      </p:sp>
      <p:sp>
        <p:nvSpPr>
          <p:cNvPr id="231" name="Google Shape;231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5750" y="3199700"/>
            <a:ext cx="1908551" cy="16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1414675" y="8775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project</a:t>
            </a:r>
            <a:endParaRPr/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1039100" y="1732675"/>
            <a:ext cx="7065900" cy="24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There are 9 U.S. states with congressional maps in litigation.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Congressional </a:t>
            </a:r>
            <a:r>
              <a:rPr lang="en"/>
              <a:t>redistricting</a:t>
            </a:r>
            <a:r>
              <a:rPr lang="en"/>
              <a:t> maps are drawn after each census and are used to elect U.S. House of Representatives every 2 years.</a:t>
            </a:r>
            <a:endParaRPr/>
          </a:p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450" y="1196775"/>
            <a:ext cx="3834901" cy="33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475" y="1240000"/>
            <a:ext cx="3834901" cy="335651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4"/>
          <p:cNvSpPr txBox="1"/>
          <p:nvPr/>
        </p:nvSpPr>
        <p:spPr>
          <a:xfrm>
            <a:off x="1167025" y="735075"/>
            <a:ext cx="314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Original Plan (pre-2021)</a:t>
            </a:r>
            <a:endParaRPr sz="2000"/>
          </a:p>
        </p:txBody>
      </p:sp>
      <p:sp>
        <p:nvSpPr>
          <p:cNvPr id="241" name="Google Shape;241;p34"/>
          <p:cNvSpPr txBox="1"/>
          <p:nvPr/>
        </p:nvSpPr>
        <p:spPr>
          <a:xfrm>
            <a:off x="5104275" y="735075"/>
            <a:ext cx="36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</a:t>
            </a: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Plan in Question (2021)</a:t>
            </a:r>
            <a:endParaRPr sz="2000"/>
          </a:p>
        </p:txBody>
      </p:sp>
      <p:sp>
        <p:nvSpPr>
          <p:cNvPr id="242" name="Google Shape;242;p34"/>
          <p:cNvSpPr/>
          <p:nvPr/>
        </p:nvSpPr>
        <p:spPr>
          <a:xfrm>
            <a:off x="6386175" y="2599363"/>
            <a:ext cx="637800" cy="637800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25" y="1690106"/>
            <a:ext cx="3711825" cy="2832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275" y="573075"/>
            <a:ext cx="3840225" cy="29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/>
        </p:nvSpPr>
        <p:spPr>
          <a:xfrm>
            <a:off x="940100" y="799925"/>
            <a:ext cx="314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Black Population Percentage by Precinct (2020 Census)</a:t>
            </a:r>
            <a:endParaRPr sz="2000"/>
          </a:p>
        </p:txBody>
      </p:sp>
      <p:sp>
        <p:nvSpPr>
          <p:cNvPr id="251" name="Google Shape;251;p35"/>
          <p:cNvSpPr txBox="1"/>
          <p:nvPr/>
        </p:nvSpPr>
        <p:spPr>
          <a:xfrm>
            <a:off x="4934277" y="3567300"/>
            <a:ext cx="35463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Democrat/</a:t>
            </a: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Republican</a:t>
            </a: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Voting Percentage by Precinct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(in 2020 Presidential Election)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2694100" y="4106425"/>
            <a:ext cx="2703600" cy="29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2021 Plan</a:t>
            </a:r>
            <a:endParaRPr/>
          </a:p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2011-2020 Plan</a:t>
            </a:r>
            <a:endParaRPr/>
          </a:p>
        </p:txBody>
      </p:sp>
      <p:sp>
        <p:nvSpPr>
          <p:cNvPr id="258" name="Google Shape;258;p36"/>
          <p:cNvSpPr/>
          <p:nvPr/>
        </p:nvSpPr>
        <p:spPr>
          <a:xfrm>
            <a:off x="4411900" y="4190725"/>
            <a:ext cx="127800" cy="1278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59" name="Google Shape;259;p36"/>
          <p:cNvSpPr/>
          <p:nvPr/>
        </p:nvSpPr>
        <p:spPr>
          <a:xfrm>
            <a:off x="3982000" y="4502975"/>
            <a:ext cx="127800" cy="127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0" name="Google Shape;260;p36"/>
          <p:cNvSpPr txBox="1"/>
          <p:nvPr/>
        </p:nvSpPr>
        <p:spPr>
          <a:xfrm>
            <a:off x="5883650" y="843000"/>
            <a:ext cx="2639100" cy="3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Analysis: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-"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The new plan does have a lower does split the BPOP a little more than the original plan.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-"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However, district #4 is below the most common outcome in both plans.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61" name="Google Shape;2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950" y="582300"/>
            <a:ext cx="4422925" cy="34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1420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267" name="Google Shape;267;p37"/>
          <p:cNvSpPr txBox="1"/>
          <p:nvPr>
            <p:ph idx="2" type="body"/>
          </p:nvPr>
        </p:nvSpPr>
        <p:spPr>
          <a:xfrm>
            <a:off x="1420100" y="1685325"/>
            <a:ext cx="4531200" cy="11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Arkansas has 4 congressional districts</a:t>
            </a:r>
            <a:endParaRPr/>
          </a:p>
        </p:txBody>
      </p:sp>
      <p:sp>
        <p:nvSpPr>
          <p:cNvPr id="268" name="Google Shape;268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69" name="Google Shape;269;p37"/>
          <p:cNvGraphicFramePr/>
          <p:nvPr/>
        </p:nvGraphicFramePr>
        <p:xfrm>
          <a:off x="2974175" y="222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{72E388B6-4242-475A-BC5E-C2A5646C8624}</a:tableStyleId>
              </a:tblPr>
              <a:tblGrid>
                <a:gridCol w="1073650"/>
                <a:gridCol w="1917375"/>
                <a:gridCol w="2080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Black majority districts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Democratic majority districts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Original Plan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Adopted Plan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Ensemble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1039100" y="2161800"/>
            <a:ext cx="70659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Texas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title"/>
          </p:nvPr>
        </p:nvSpPr>
        <p:spPr>
          <a:xfrm>
            <a:off x="13439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Texas</a:t>
            </a:r>
            <a:endParaRPr/>
          </a:p>
        </p:txBody>
      </p:sp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1039100" y="1732675"/>
            <a:ext cx="7065900" cy="24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current plan was passed in October, 2021</a:t>
            </a:r>
            <a:endParaRPr/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From then through November, 2024, multiple </a:t>
            </a:r>
            <a:r>
              <a:rPr lang="en"/>
              <a:t>challenges</a:t>
            </a:r>
            <a:r>
              <a:rPr lang="en"/>
              <a:t> of racial discrimination against Black and Hispanic/Latino voters have been issued with no resolution yets</a:t>
            </a:r>
            <a:endParaRPr/>
          </a:p>
        </p:txBody>
      </p:sp>
      <p:sp>
        <p:nvSpPr>
          <p:cNvPr id="282" name="Google Shape;282;p3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1039100" y="3234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Congressional Districting Map</a:t>
            </a:r>
            <a:endParaRPr/>
          </a:p>
        </p:txBody>
      </p:sp>
      <p:sp>
        <p:nvSpPr>
          <p:cNvPr id="288" name="Google Shape;288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425" y="1089275"/>
            <a:ext cx="5975770" cy="38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1039100" y="4101500"/>
            <a:ext cx="7065900" cy="29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608925" y="673400"/>
            <a:ext cx="3479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2021 Congressional District Map by Elected Representative</a:t>
            </a:r>
            <a:endParaRPr b="1" i="1"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(2020 U.S. Presidential Election)</a:t>
            </a:r>
            <a:endParaRPr sz="2000"/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525" y="553088"/>
            <a:ext cx="41529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42"/>
          <p:cNvSpPr txBox="1"/>
          <p:nvPr/>
        </p:nvSpPr>
        <p:spPr>
          <a:xfrm>
            <a:off x="940100" y="799925"/>
            <a:ext cx="30552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Democrat/Republican Voting Percentage by Precinct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(in 2020 Presidential Election)</a:t>
            </a:r>
            <a:endParaRPr b="1" i="1"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4" name="Google Shape;304;p42"/>
          <p:cNvSpPr txBox="1"/>
          <p:nvPr/>
        </p:nvSpPr>
        <p:spPr>
          <a:xfrm>
            <a:off x="4934277" y="3567300"/>
            <a:ext cx="35463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5" name="Google Shape;3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685" y="799925"/>
            <a:ext cx="4574891" cy="37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43"/>
          <p:cNvSpPr txBox="1"/>
          <p:nvPr/>
        </p:nvSpPr>
        <p:spPr>
          <a:xfrm>
            <a:off x="940100" y="799925"/>
            <a:ext cx="314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Black Population Percentage by Precinct (2020 Census)</a:t>
            </a:r>
            <a:endParaRPr sz="2000"/>
          </a:p>
        </p:txBody>
      </p:sp>
      <p:sp>
        <p:nvSpPr>
          <p:cNvPr id="312" name="Google Shape;312;p43"/>
          <p:cNvSpPr txBox="1"/>
          <p:nvPr/>
        </p:nvSpPr>
        <p:spPr>
          <a:xfrm>
            <a:off x="5412975" y="3567300"/>
            <a:ext cx="3067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Hispanic Population </a:t>
            </a: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Percentage by Precinct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(2020 Census)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13" name="Google Shape;3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175" y="1815725"/>
            <a:ext cx="3491400" cy="27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700" y="473350"/>
            <a:ext cx="3840874" cy="31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" name="Google Shape;102;p17"/>
          <p:cNvGraphicFramePr/>
          <p:nvPr/>
        </p:nvGraphicFramePr>
        <p:xfrm>
          <a:off x="3091500" y="31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{8B60672B-3C92-47C9-BAC2-0E7E6493EEFF}</a:tableStyleId>
              </a:tblPr>
              <a:tblGrid>
                <a:gridCol w="1505150"/>
                <a:gridCol w="924375"/>
                <a:gridCol w="1742225"/>
                <a:gridCol w="1540725"/>
              </a:tblGrid>
              <a:tr h="45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Districts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Republican Seats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Democrat Seats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3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Alabama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3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Georgia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3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Arkansas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3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Texas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3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Florida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3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Utah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3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Louisiana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51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South Carolina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51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North Carolina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3" name="Google Shape;103;p17"/>
          <p:cNvSpPr txBox="1"/>
          <p:nvPr>
            <p:ph idx="4294967295" type="title"/>
          </p:nvPr>
        </p:nvSpPr>
        <p:spPr>
          <a:xfrm>
            <a:off x="594825" y="1200925"/>
            <a:ext cx="2260500" cy="262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2"/>
                </a:highlight>
              </a:rPr>
              <a:t>States in Question</a:t>
            </a:r>
            <a:endParaRPr>
              <a:highlight>
                <a:schemeClr val="accent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2"/>
                </a:highlight>
              </a:rPr>
              <a:t>(2024 Election Results)</a:t>
            </a:r>
            <a:endParaRPr>
              <a:highlight>
                <a:schemeClr val="accent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/>
          <p:nvPr>
            <p:ph type="title"/>
          </p:nvPr>
        </p:nvSpPr>
        <p:spPr>
          <a:xfrm>
            <a:off x="1420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320" name="Google Shape;320;p44"/>
          <p:cNvSpPr txBox="1"/>
          <p:nvPr>
            <p:ph idx="2" type="body"/>
          </p:nvPr>
        </p:nvSpPr>
        <p:spPr>
          <a:xfrm>
            <a:off x="1420100" y="1685325"/>
            <a:ext cx="4531200" cy="11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Texas has 38 congressional districts</a:t>
            </a:r>
            <a:endParaRPr/>
          </a:p>
        </p:txBody>
      </p:sp>
      <p:sp>
        <p:nvSpPr>
          <p:cNvPr id="321" name="Google Shape;321;p4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22" name="Google Shape;322;p44"/>
          <p:cNvGraphicFramePr/>
          <p:nvPr/>
        </p:nvGraphicFramePr>
        <p:xfrm>
          <a:off x="1420100" y="222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{72E388B6-4242-475A-BC5E-C2A5646C8624}</a:tableStyleId>
              </a:tblPr>
              <a:tblGrid>
                <a:gridCol w="1073650"/>
                <a:gridCol w="1917375"/>
                <a:gridCol w="1917375"/>
                <a:gridCol w="2080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Black majority districts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Hispanic majority districts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Democratic majority districts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2021 Plan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Ensemble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 or 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28" name="Google Shape;328;p45"/>
          <p:cNvSpPr txBox="1"/>
          <p:nvPr>
            <p:ph idx="1" type="body"/>
          </p:nvPr>
        </p:nvSpPr>
        <p:spPr>
          <a:xfrm>
            <a:off x="1039100" y="2161800"/>
            <a:ext cx="70659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Florida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>
            <p:ph type="title"/>
          </p:nvPr>
        </p:nvSpPr>
        <p:spPr>
          <a:xfrm>
            <a:off x="1016675" y="1640375"/>
            <a:ext cx="17643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Florida</a:t>
            </a:r>
            <a:endParaRPr/>
          </a:p>
        </p:txBody>
      </p:sp>
      <p:sp>
        <p:nvSpPr>
          <p:cNvPr id="334" name="Google Shape;334;p46"/>
          <p:cNvSpPr txBox="1"/>
          <p:nvPr>
            <p:ph idx="1" type="body"/>
          </p:nvPr>
        </p:nvSpPr>
        <p:spPr>
          <a:xfrm>
            <a:off x="2848400" y="780625"/>
            <a:ext cx="5256600" cy="390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Legislature created a map (and Secondary map), which was vetoed by the Governor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Governor called a </a:t>
            </a:r>
            <a:r>
              <a:rPr lang="en"/>
              <a:t>special</a:t>
            </a:r>
            <a:r>
              <a:rPr lang="en"/>
              <a:t> meeting to create the official map, which cracked Black voters even more than the original two plans.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Case is currently in litigation over being a Racial Gerrymander, violating the Section 2 of the Voting Rights Act</a:t>
            </a:r>
            <a:endParaRPr/>
          </a:p>
        </p:txBody>
      </p:sp>
      <p:sp>
        <p:nvSpPr>
          <p:cNvPr id="335" name="Google Shape;335;p4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550" y="485438"/>
            <a:ext cx="2260890" cy="2186763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47"/>
          <p:cNvSpPr txBox="1"/>
          <p:nvPr>
            <p:ph idx="4294967295" type="title"/>
          </p:nvPr>
        </p:nvSpPr>
        <p:spPr>
          <a:xfrm>
            <a:off x="684325" y="3062488"/>
            <a:ext cx="1208700" cy="93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Original Plan (not used)</a:t>
            </a:r>
            <a:endParaRPr sz="1800"/>
          </a:p>
        </p:txBody>
      </p:sp>
      <p:sp>
        <p:nvSpPr>
          <p:cNvPr id="343" name="Google Shape;343;p47"/>
          <p:cNvSpPr txBox="1"/>
          <p:nvPr>
            <p:ph idx="4294967295" type="title"/>
          </p:nvPr>
        </p:nvSpPr>
        <p:spPr>
          <a:xfrm>
            <a:off x="2183750" y="1156275"/>
            <a:ext cx="1312800" cy="8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Alternate</a:t>
            </a:r>
            <a:r>
              <a:rPr lang="en" sz="1800"/>
              <a:t> Plan (not used)</a:t>
            </a:r>
            <a:endParaRPr sz="1800"/>
          </a:p>
        </p:txBody>
      </p:sp>
      <p:sp>
        <p:nvSpPr>
          <p:cNvPr id="344" name="Google Shape;344;p47"/>
          <p:cNvSpPr txBox="1"/>
          <p:nvPr>
            <p:ph idx="4294967295" type="title"/>
          </p:nvPr>
        </p:nvSpPr>
        <p:spPr>
          <a:xfrm>
            <a:off x="7729050" y="2965275"/>
            <a:ext cx="872100" cy="8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Revised Plan (2022 &amp; 2024)</a:t>
            </a:r>
            <a:endParaRPr sz="1800"/>
          </a:p>
        </p:txBody>
      </p:sp>
      <p:pic>
        <p:nvPicPr>
          <p:cNvPr id="345" name="Google Shape;34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3025" y="2446333"/>
            <a:ext cx="2191600" cy="2119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2250" y="2446325"/>
            <a:ext cx="2191600" cy="21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48"/>
          <p:cNvSpPr txBox="1"/>
          <p:nvPr/>
        </p:nvSpPr>
        <p:spPr>
          <a:xfrm>
            <a:off x="940100" y="647525"/>
            <a:ext cx="314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Black</a:t>
            </a: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Population Percentage by Precinct (2020 Census)</a:t>
            </a:r>
            <a:endParaRPr sz="2000"/>
          </a:p>
        </p:txBody>
      </p:sp>
      <p:sp>
        <p:nvSpPr>
          <p:cNvPr id="353" name="Google Shape;353;p48"/>
          <p:cNvSpPr txBox="1"/>
          <p:nvPr/>
        </p:nvSpPr>
        <p:spPr>
          <a:xfrm>
            <a:off x="4288200" y="3567300"/>
            <a:ext cx="419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Democrat/Republican Voting Percentage by Precinct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(in 2022 U.S. Senate Election)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54" name="Google Shape;354;p48"/>
          <p:cNvPicPr preferRelativeResize="0"/>
          <p:nvPr/>
        </p:nvPicPr>
        <p:blipFill rotWithShape="1">
          <a:blip r:embed="rId3">
            <a:alphaModFix/>
          </a:blip>
          <a:srcRect b="0" l="0" r="14653" t="0"/>
          <a:stretch/>
        </p:blipFill>
        <p:spPr>
          <a:xfrm>
            <a:off x="1037888" y="1663325"/>
            <a:ext cx="2949025" cy="28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125" y="647525"/>
            <a:ext cx="3323501" cy="27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675" y="514350"/>
            <a:ext cx="4010294" cy="31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9"/>
          <p:cNvSpPr txBox="1"/>
          <p:nvPr>
            <p:ph idx="1" type="body"/>
          </p:nvPr>
        </p:nvSpPr>
        <p:spPr>
          <a:xfrm>
            <a:off x="1438075" y="3710675"/>
            <a:ext cx="3105900" cy="9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P000c0109 (used in 2022 and 2024)</a:t>
            </a:r>
            <a:endParaRPr/>
          </a:p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H000c8015 (never used)</a:t>
            </a:r>
            <a:endParaRPr/>
          </a:p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H000c8019 (never used)</a:t>
            </a:r>
            <a:endParaRPr/>
          </a:p>
        </p:txBody>
      </p:sp>
      <p:sp>
        <p:nvSpPr>
          <p:cNvPr id="363" name="Google Shape;363;p49"/>
          <p:cNvSpPr/>
          <p:nvPr/>
        </p:nvSpPr>
        <p:spPr>
          <a:xfrm>
            <a:off x="1533575" y="3796750"/>
            <a:ext cx="127800" cy="1278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64" name="Google Shape;364;p49"/>
          <p:cNvSpPr/>
          <p:nvPr/>
        </p:nvSpPr>
        <p:spPr>
          <a:xfrm>
            <a:off x="2408275" y="4400500"/>
            <a:ext cx="127800" cy="127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65" name="Google Shape;365;p49"/>
          <p:cNvSpPr/>
          <p:nvPr/>
        </p:nvSpPr>
        <p:spPr>
          <a:xfrm>
            <a:off x="2408275" y="4100375"/>
            <a:ext cx="127800" cy="1278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66" name="Google Shape;366;p49"/>
          <p:cNvSpPr txBox="1"/>
          <p:nvPr/>
        </p:nvSpPr>
        <p:spPr>
          <a:xfrm>
            <a:off x="4993975" y="843000"/>
            <a:ext cx="3528900" cy="3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Analysis: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-"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The new plan does seem to keep Black Population percentage below average except for the last two districts, which has one around 40% and one barely above 50%.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-"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However, the ensemble would recommend 0 Black-majority districts.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 txBox="1"/>
          <p:nvPr>
            <p:ph type="title"/>
          </p:nvPr>
        </p:nvSpPr>
        <p:spPr>
          <a:xfrm>
            <a:off x="1420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372" name="Google Shape;372;p50"/>
          <p:cNvSpPr txBox="1"/>
          <p:nvPr>
            <p:ph idx="2" type="body"/>
          </p:nvPr>
        </p:nvSpPr>
        <p:spPr>
          <a:xfrm>
            <a:off x="1420100" y="1487400"/>
            <a:ext cx="4938000" cy="11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Florida has 28 congressional districts</a:t>
            </a:r>
            <a:endParaRPr/>
          </a:p>
        </p:txBody>
      </p:sp>
      <p:sp>
        <p:nvSpPr>
          <p:cNvPr id="373" name="Google Shape;373;p5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74" name="Google Shape;374;p50"/>
          <p:cNvGraphicFramePr/>
          <p:nvPr/>
        </p:nvGraphicFramePr>
        <p:xfrm>
          <a:off x="2108500" y="1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{72E388B6-4242-475A-BC5E-C2A5646C8624}</a:tableStyleId>
              </a:tblPr>
              <a:tblGrid>
                <a:gridCol w="2026075"/>
                <a:gridCol w="1237075"/>
                <a:gridCol w="2152475"/>
              </a:tblGrid>
              <a:tr h="24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Black</a:t>
                      </a:r>
                      <a:r>
                        <a:rPr b="1" lang="en"/>
                        <a:t> Majority districts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Democratic Majority Districts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65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Original</a:t>
                      </a:r>
                      <a:r>
                        <a:rPr b="1" lang="en"/>
                        <a:t> Plan (Never Used)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2022/2024 Plan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4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Ensemble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80" name="Google Shape;380;p51"/>
          <p:cNvSpPr txBox="1"/>
          <p:nvPr>
            <p:ph idx="1" type="body"/>
          </p:nvPr>
        </p:nvSpPr>
        <p:spPr>
          <a:xfrm>
            <a:off x="1039100" y="2161800"/>
            <a:ext cx="70659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Utah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/>
          <p:nvPr>
            <p:ph type="title"/>
          </p:nvPr>
        </p:nvSpPr>
        <p:spPr>
          <a:xfrm>
            <a:off x="1724725" y="3234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Utah</a:t>
            </a:r>
            <a:endParaRPr/>
          </a:p>
        </p:txBody>
      </p:sp>
      <p:sp>
        <p:nvSpPr>
          <p:cNvPr id="386" name="Google Shape;386;p52"/>
          <p:cNvSpPr txBox="1"/>
          <p:nvPr>
            <p:ph idx="1" type="body"/>
          </p:nvPr>
        </p:nvSpPr>
        <p:spPr>
          <a:xfrm>
            <a:off x="1724900" y="1123075"/>
            <a:ext cx="7065900" cy="24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current plan was passed in November of 2021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March 2022, it was challenged as a partisan gerrymandering</a:t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 </a:t>
            </a:r>
            <a:r>
              <a:rPr lang="en" sz="1400"/>
              <a:t>Plaintiffs</a:t>
            </a:r>
            <a:r>
              <a:rPr lang="en" sz="1400"/>
              <a:t> also argued that Utah violated the “Utah </a:t>
            </a:r>
            <a:r>
              <a:rPr lang="en" sz="1400"/>
              <a:t>Constitution’s</a:t>
            </a:r>
            <a:r>
              <a:rPr lang="en" sz="1400"/>
              <a:t> citizen lawmaking authority by repealing the redistricting reforms enacted via ballot initiative “Proposition 4,” which included the transfer of redistricting authority to an independent commission and mandatory anti-gerrymandering provisions.”</a:t>
            </a:r>
            <a:endParaRPr sz="1400"/>
          </a:p>
        </p:txBody>
      </p:sp>
      <p:sp>
        <p:nvSpPr>
          <p:cNvPr id="387" name="Google Shape;387;p5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"/>
          <p:cNvSpPr txBox="1"/>
          <p:nvPr>
            <p:ph type="title"/>
          </p:nvPr>
        </p:nvSpPr>
        <p:spPr>
          <a:xfrm>
            <a:off x="14963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  <p:sp>
        <p:nvSpPr>
          <p:cNvPr id="393" name="Google Shape;393;p5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4" name="Google Shape;3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252" y="620950"/>
            <a:ext cx="3678726" cy="4359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idx="4294967295" type="ctrTitle"/>
          </p:nvPr>
        </p:nvSpPr>
        <p:spPr>
          <a:xfrm>
            <a:off x="1039100" y="1659550"/>
            <a:ext cx="7065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the 9 States affect the distribution of the U.S. House?</a:t>
            </a:r>
            <a:endParaRPr/>
          </a:p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54"/>
          <p:cNvSpPr txBox="1"/>
          <p:nvPr/>
        </p:nvSpPr>
        <p:spPr>
          <a:xfrm>
            <a:off x="629625" y="575075"/>
            <a:ext cx="419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2021 Congressional District Map by Elected Representative</a:t>
            </a:r>
            <a:endParaRPr b="1" i="1"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(2020 U.S. Presidential Election)</a:t>
            </a:r>
            <a:endParaRPr b="1" i="1"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1" name="Google Shape;401;p54"/>
          <p:cNvSpPr txBox="1"/>
          <p:nvPr/>
        </p:nvSpPr>
        <p:spPr>
          <a:xfrm>
            <a:off x="4288200" y="3567300"/>
            <a:ext cx="419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Democrat/Republican Voting Percentage by Precinct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(in 2020 U.S. Presidential Election)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02" name="Google Shape;4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856" y="575075"/>
            <a:ext cx="2418969" cy="29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250" y="1563600"/>
            <a:ext cx="2943280" cy="29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5"/>
          <p:cNvSpPr txBox="1"/>
          <p:nvPr>
            <p:ph type="title"/>
          </p:nvPr>
        </p:nvSpPr>
        <p:spPr>
          <a:xfrm>
            <a:off x="1420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409" name="Google Shape;409;p55"/>
          <p:cNvSpPr txBox="1"/>
          <p:nvPr>
            <p:ph idx="2" type="body"/>
          </p:nvPr>
        </p:nvSpPr>
        <p:spPr>
          <a:xfrm>
            <a:off x="1420100" y="1685325"/>
            <a:ext cx="4531200" cy="11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Utah has 4 congressional districts</a:t>
            </a:r>
            <a:endParaRPr/>
          </a:p>
        </p:txBody>
      </p:sp>
      <p:sp>
        <p:nvSpPr>
          <p:cNvPr id="410" name="Google Shape;410;p5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11" name="Google Shape;411;p55"/>
          <p:cNvGraphicFramePr/>
          <p:nvPr/>
        </p:nvGraphicFramePr>
        <p:xfrm>
          <a:off x="1420100" y="222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{72E388B6-4242-475A-BC5E-C2A5646C8624}</a:tableStyleId>
              </a:tblPr>
              <a:tblGrid>
                <a:gridCol w="1434900"/>
                <a:gridCol w="2780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Democratic majority districts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2021 Plan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Ensemble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17" name="Google Shape;417;p56"/>
          <p:cNvSpPr txBox="1"/>
          <p:nvPr>
            <p:ph idx="1" type="body"/>
          </p:nvPr>
        </p:nvSpPr>
        <p:spPr>
          <a:xfrm>
            <a:off x="1039100" y="2161800"/>
            <a:ext cx="70659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Louisiana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7"/>
          <p:cNvSpPr txBox="1"/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Louisiana</a:t>
            </a:r>
            <a:endParaRPr/>
          </a:p>
        </p:txBody>
      </p:sp>
      <p:sp>
        <p:nvSpPr>
          <p:cNvPr id="423" name="Google Shape;423;p57"/>
          <p:cNvSpPr txBox="1"/>
          <p:nvPr>
            <p:ph idx="1" type="body"/>
          </p:nvPr>
        </p:nvSpPr>
        <p:spPr>
          <a:xfrm>
            <a:off x="1039100" y="1429225"/>
            <a:ext cx="7065900" cy="313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Originally had one Black-majority district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Taken to court because a second Black-majority district could be formed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Had to make the second district for the Election</a:t>
            </a:r>
            <a:endParaRPr/>
          </a:p>
        </p:txBody>
      </p:sp>
      <p:sp>
        <p:nvSpPr>
          <p:cNvPr id="424" name="Google Shape;424;p5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p58"/>
          <p:cNvSpPr txBox="1"/>
          <p:nvPr>
            <p:ph idx="4294967295" type="title"/>
          </p:nvPr>
        </p:nvSpPr>
        <p:spPr>
          <a:xfrm>
            <a:off x="1030207" y="492800"/>
            <a:ext cx="48744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Original Plan (2022)</a:t>
            </a:r>
            <a:endParaRPr sz="1800"/>
          </a:p>
        </p:txBody>
      </p:sp>
      <p:sp>
        <p:nvSpPr>
          <p:cNvPr id="431" name="Google Shape;431;p58"/>
          <p:cNvSpPr txBox="1"/>
          <p:nvPr>
            <p:ph idx="4294967295" type="title"/>
          </p:nvPr>
        </p:nvSpPr>
        <p:spPr>
          <a:xfrm>
            <a:off x="5732313" y="4127600"/>
            <a:ext cx="23868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Adopted</a:t>
            </a:r>
            <a:r>
              <a:rPr lang="en" sz="1800"/>
              <a:t> Plan (2024)</a:t>
            </a:r>
            <a:endParaRPr sz="1800"/>
          </a:p>
        </p:txBody>
      </p:sp>
      <p:pic>
        <p:nvPicPr>
          <p:cNvPr id="432" name="Google Shape;43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25" y="1287650"/>
            <a:ext cx="3515399" cy="32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726" y="686825"/>
            <a:ext cx="3614850" cy="33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59"/>
          <p:cNvSpPr txBox="1"/>
          <p:nvPr/>
        </p:nvSpPr>
        <p:spPr>
          <a:xfrm>
            <a:off x="4288200" y="3567300"/>
            <a:ext cx="419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Democrat/Republican Voting Percentage by Precinct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(in 2022 U.S. Senate Election)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40" name="Google Shape;44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882" y="647525"/>
            <a:ext cx="3642694" cy="29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600" y="1448100"/>
            <a:ext cx="3961585" cy="31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9"/>
          <p:cNvSpPr txBox="1"/>
          <p:nvPr/>
        </p:nvSpPr>
        <p:spPr>
          <a:xfrm>
            <a:off x="940100" y="647525"/>
            <a:ext cx="314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Black Population Percentage by Precinct (2020 Census)</a:t>
            </a:r>
            <a:endParaRPr sz="2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p60"/>
          <p:cNvSpPr txBox="1"/>
          <p:nvPr>
            <p:ph idx="1" type="body"/>
          </p:nvPr>
        </p:nvSpPr>
        <p:spPr>
          <a:xfrm>
            <a:off x="2228200" y="4048575"/>
            <a:ext cx="2703600" cy="9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2024 Plan</a:t>
            </a:r>
            <a:endParaRPr/>
          </a:p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2022 Plan </a:t>
            </a:r>
            <a:endParaRPr/>
          </a:p>
        </p:txBody>
      </p:sp>
      <p:sp>
        <p:nvSpPr>
          <p:cNvPr id="449" name="Google Shape;449;p60"/>
          <p:cNvSpPr/>
          <p:nvPr/>
        </p:nvSpPr>
        <p:spPr>
          <a:xfrm>
            <a:off x="3910725" y="4151100"/>
            <a:ext cx="127800" cy="1278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50" name="Google Shape;450;p60"/>
          <p:cNvSpPr/>
          <p:nvPr/>
        </p:nvSpPr>
        <p:spPr>
          <a:xfrm>
            <a:off x="3910725" y="4452725"/>
            <a:ext cx="127800" cy="127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51" name="Google Shape;451;p60"/>
          <p:cNvSpPr txBox="1"/>
          <p:nvPr/>
        </p:nvSpPr>
        <p:spPr>
          <a:xfrm>
            <a:off x="5031350" y="843000"/>
            <a:ext cx="3491400" cy="3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Analysis:</a:t>
            </a:r>
            <a:endParaRPr sz="16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 Light"/>
              <a:buChar char="-"/>
            </a:pPr>
            <a:r>
              <a:rPr lang="en" sz="16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Both the Original and New Plan over-estimate number of Black-Majority districts, but the 2022 plan does show evidence of packing from the #5 to #6.</a:t>
            </a:r>
            <a:endParaRPr sz="16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 Light"/>
              <a:buChar char="-"/>
            </a:pPr>
            <a:r>
              <a:rPr lang="en" sz="16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Ensemble says that no districts should have a Black-Majority</a:t>
            </a:r>
            <a:endParaRPr sz="16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 Light"/>
              <a:buChar char="-"/>
            </a:pPr>
            <a:r>
              <a:rPr lang="en" sz="16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However, could be something missing in our ensemble.</a:t>
            </a:r>
            <a:endParaRPr sz="16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452" name="Google Shape;45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25" y="635450"/>
            <a:ext cx="4328166" cy="34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1"/>
          <p:cNvSpPr txBox="1"/>
          <p:nvPr>
            <p:ph type="title"/>
          </p:nvPr>
        </p:nvSpPr>
        <p:spPr>
          <a:xfrm>
            <a:off x="1420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458" name="Google Shape;458;p61"/>
          <p:cNvSpPr txBox="1"/>
          <p:nvPr>
            <p:ph idx="2" type="body"/>
          </p:nvPr>
        </p:nvSpPr>
        <p:spPr>
          <a:xfrm>
            <a:off x="1420100" y="1685325"/>
            <a:ext cx="4938000" cy="11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North Carolina has 14 congressional districts</a:t>
            </a:r>
            <a:endParaRPr/>
          </a:p>
        </p:txBody>
      </p:sp>
      <p:sp>
        <p:nvSpPr>
          <p:cNvPr id="459" name="Google Shape;459;p6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60" name="Google Shape;460;p61"/>
          <p:cNvGraphicFramePr/>
          <p:nvPr/>
        </p:nvGraphicFramePr>
        <p:xfrm>
          <a:off x="2898450" y="222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{72E388B6-4242-475A-BC5E-C2A5646C8624}</a:tableStyleId>
              </a:tblPr>
              <a:tblGrid>
                <a:gridCol w="1105400"/>
                <a:gridCol w="1681775"/>
                <a:gridCol w="1838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Black Majority Districts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Democratic Majority districts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2022 Plan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2024 Plan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Ensemble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66" name="Google Shape;466;p62"/>
          <p:cNvSpPr txBox="1"/>
          <p:nvPr>
            <p:ph idx="1" type="body"/>
          </p:nvPr>
        </p:nvSpPr>
        <p:spPr>
          <a:xfrm>
            <a:off x="1039100" y="2161800"/>
            <a:ext cx="70659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South Carolina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3"/>
          <p:cNvSpPr txBox="1"/>
          <p:nvPr>
            <p:ph idx="4294967295" type="title"/>
          </p:nvPr>
        </p:nvSpPr>
        <p:spPr>
          <a:xfrm>
            <a:off x="582825" y="511050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 Carolina</a:t>
            </a:r>
            <a:endParaRPr/>
          </a:p>
        </p:txBody>
      </p:sp>
      <p:sp>
        <p:nvSpPr>
          <p:cNvPr id="472" name="Google Shape;472;p6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3" name="Google Shape;473;p63"/>
          <p:cNvSpPr txBox="1"/>
          <p:nvPr/>
        </p:nvSpPr>
        <p:spPr>
          <a:xfrm>
            <a:off x="506625" y="1275300"/>
            <a:ext cx="8052300" cy="29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The current plan was passed in 2021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Light"/>
              <a:buChar char="-"/>
            </a:pPr>
            <a:r>
              <a:rPr lang="en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In Oct 2021, S.C. NAACP filed a lawsuit saying Congressional District 1 of the plan was a racial gerrymander. It was dismissed with prejudice Aug 2024.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Light"/>
              <a:buChar char="-"/>
            </a:pPr>
            <a:r>
              <a:rPr lang="en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In July 2024, the lawsuit League of Women Voters of South Carolina v. Thomas Alexander was filed arguing that the current plan is partisan gerrymandering 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1414675" y="816800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2024 U.S. House Election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1039100" y="1732675"/>
            <a:ext cx="7065900" cy="24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Republicans hold majority (a party needs 218 seats):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Republicans won 220 seats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Democrats won 215 seats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4"/>
          <p:cNvSpPr txBox="1"/>
          <p:nvPr>
            <p:ph type="title"/>
          </p:nvPr>
        </p:nvSpPr>
        <p:spPr>
          <a:xfrm>
            <a:off x="1572500" y="2065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  <p:sp>
        <p:nvSpPr>
          <p:cNvPr id="479" name="Google Shape;479;p6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0" name="Google Shape;4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300" y="855125"/>
            <a:ext cx="5452145" cy="408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6" name="Google Shape;486;p65"/>
          <p:cNvSpPr txBox="1"/>
          <p:nvPr>
            <p:ph idx="1" type="body"/>
          </p:nvPr>
        </p:nvSpPr>
        <p:spPr>
          <a:xfrm>
            <a:off x="1039100" y="4101500"/>
            <a:ext cx="7065900" cy="29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750" y="618000"/>
            <a:ext cx="4567525" cy="39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5"/>
          <p:cNvSpPr txBox="1"/>
          <p:nvPr/>
        </p:nvSpPr>
        <p:spPr>
          <a:xfrm>
            <a:off x="608925" y="673400"/>
            <a:ext cx="3479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2021 Congressional District Map by</a:t>
            </a: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Elected Representative</a:t>
            </a:r>
            <a:endParaRPr b="1" i="1"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(2022 U.S. Senate Election)</a:t>
            </a:r>
            <a:endParaRPr sz="2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66"/>
          <p:cNvSpPr txBox="1"/>
          <p:nvPr/>
        </p:nvSpPr>
        <p:spPr>
          <a:xfrm>
            <a:off x="940100" y="647525"/>
            <a:ext cx="314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Black Population Percentage by Precinct (2020 Census)</a:t>
            </a:r>
            <a:endParaRPr sz="2000"/>
          </a:p>
        </p:txBody>
      </p:sp>
      <p:sp>
        <p:nvSpPr>
          <p:cNvPr id="495" name="Google Shape;495;p66"/>
          <p:cNvSpPr txBox="1"/>
          <p:nvPr/>
        </p:nvSpPr>
        <p:spPr>
          <a:xfrm>
            <a:off x="4288200" y="3567300"/>
            <a:ext cx="419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Democrat/Republican Voting Percentage by Precinct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(in 2022 U.S. Senate Election)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96" name="Google Shape;49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400" y="730625"/>
            <a:ext cx="3663150" cy="283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697" y="1723182"/>
            <a:ext cx="3663150" cy="2836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7"/>
          <p:cNvSpPr txBox="1"/>
          <p:nvPr>
            <p:ph type="title"/>
          </p:nvPr>
        </p:nvSpPr>
        <p:spPr>
          <a:xfrm>
            <a:off x="1420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503" name="Google Shape;503;p67"/>
          <p:cNvSpPr txBox="1"/>
          <p:nvPr>
            <p:ph idx="2" type="body"/>
          </p:nvPr>
        </p:nvSpPr>
        <p:spPr>
          <a:xfrm>
            <a:off x="1420100" y="1685325"/>
            <a:ext cx="4531200" cy="11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South Carolina has 7 congressional districts</a:t>
            </a:r>
            <a:endParaRPr/>
          </a:p>
        </p:txBody>
      </p:sp>
      <p:sp>
        <p:nvSpPr>
          <p:cNvPr id="504" name="Google Shape;504;p6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05" name="Google Shape;505;p67"/>
          <p:cNvGraphicFramePr/>
          <p:nvPr/>
        </p:nvGraphicFramePr>
        <p:xfrm>
          <a:off x="1420100" y="222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{72E388B6-4242-475A-BC5E-C2A5646C8624}</a:tableStyleId>
              </a:tblPr>
              <a:tblGrid>
                <a:gridCol w="1434900"/>
                <a:gridCol w="2562525"/>
                <a:gridCol w="2780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Black majority districts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Democratic majority districts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2021 Plan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Ensemble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 </a:t>
                      </a:r>
                      <a:r>
                        <a:rPr lang="en"/>
                        <a:t>(but 1 is close)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11" name="Google Shape;511;p68"/>
          <p:cNvSpPr txBox="1"/>
          <p:nvPr>
            <p:ph idx="1" type="body"/>
          </p:nvPr>
        </p:nvSpPr>
        <p:spPr>
          <a:xfrm>
            <a:off x="1039100" y="2161800"/>
            <a:ext cx="70659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North Carolina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9"/>
          <p:cNvSpPr txBox="1"/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Carolina</a:t>
            </a:r>
            <a:endParaRPr/>
          </a:p>
        </p:txBody>
      </p:sp>
      <p:sp>
        <p:nvSpPr>
          <p:cNvPr id="517" name="Google Shape;517;p69"/>
          <p:cNvSpPr txBox="1"/>
          <p:nvPr>
            <p:ph idx="1" type="body"/>
          </p:nvPr>
        </p:nvSpPr>
        <p:spPr>
          <a:xfrm>
            <a:off x="1039100" y="1429225"/>
            <a:ext cx="7065900" cy="313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Legislature created a map, which was immediately struck down by State Court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Favored Republicans, cracked Black Voters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Court created a temp plan used in 2022 elections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Legislature redrew the maps for the 2024 elections 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Court make-up had changed and ruled that couldn’t challenge map based on partisan fairness</a:t>
            </a:r>
            <a:endParaRPr/>
          </a:p>
        </p:txBody>
      </p:sp>
      <p:sp>
        <p:nvSpPr>
          <p:cNvPr id="518" name="Google Shape;518;p6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4" name="Google Shape;52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25" y="2678900"/>
            <a:ext cx="3915974" cy="19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70"/>
          <p:cNvSpPr txBox="1"/>
          <p:nvPr>
            <p:ph idx="4294967295" type="title"/>
          </p:nvPr>
        </p:nvSpPr>
        <p:spPr>
          <a:xfrm>
            <a:off x="1118382" y="2115575"/>
            <a:ext cx="48744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Original Plan (not used)</a:t>
            </a:r>
            <a:endParaRPr sz="1800"/>
          </a:p>
        </p:txBody>
      </p:sp>
      <p:sp>
        <p:nvSpPr>
          <p:cNvPr id="526" name="Google Shape;526;p70"/>
          <p:cNvSpPr txBox="1"/>
          <p:nvPr>
            <p:ph idx="4294967295" type="title"/>
          </p:nvPr>
        </p:nvSpPr>
        <p:spPr>
          <a:xfrm>
            <a:off x="3570300" y="372575"/>
            <a:ext cx="20034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Temp Plan (2022)</a:t>
            </a:r>
            <a:endParaRPr sz="1800"/>
          </a:p>
        </p:txBody>
      </p:sp>
      <p:sp>
        <p:nvSpPr>
          <p:cNvPr id="527" name="Google Shape;527;p70"/>
          <p:cNvSpPr txBox="1"/>
          <p:nvPr>
            <p:ph idx="4294967295" type="title"/>
          </p:nvPr>
        </p:nvSpPr>
        <p:spPr>
          <a:xfrm>
            <a:off x="5679388" y="2374950"/>
            <a:ext cx="23868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Current Plan (2024)</a:t>
            </a:r>
            <a:endParaRPr sz="1800"/>
          </a:p>
        </p:txBody>
      </p:sp>
      <p:pic>
        <p:nvPicPr>
          <p:cNvPr id="528" name="Google Shape;52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3551" y="766170"/>
            <a:ext cx="3636900" cy="179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8787" y="2744450"/>
            <a:ext cx="3691785" cy="182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285" y="490900"/>
            <a:ext cx="4075566" cy="298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500" y="1425200"/>
            <a:ext cx="3983401" cy="2980063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" name="Google Shape;537;p71"/>
          <p:cNvSpPr txBox="1"/>
          <p:nvPr/>
        </p:nvSpPr>
        <p:spPr>
          <a:xfrm>
            <a:off x="940100" y="647525"/>
            <a:ext cx="314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Black Population Percentage by Precinct (2020 Census)</a:t>
            </a:r>
            <a:endParaRPr sz="2000"/>
          </a:p>
        </p:txBody>
      </p:sp>
      <p:sp>
        <p:nvSpPr>
          <p:cNvPr id="538" name="Google Shape;538;p71"/>
          <p:cNvSpPr txBox="1"/>
          <p:nvPr/>
        </p:nvSpPr>
        <p:spPr>
          <a:xfrm>
            <a:off x="4288200" y="3567300"/>
            <a:ext cx="419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Democrat/Republican Voting Percentage by Precinct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(in 2022 U.S. Senate Election)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25" y="526638"/>
            <a:ext cx="4758325" cy="38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5" name="Google Shape;545;p72"/>
          <p:cNvSpPr txBox="1"/>
          <p:nvPr>
            <p:ph idx="1" type="body"/>
          </p:nvPr>
        </p:nvSpPr>
        <p:spPr>
          <a:xfrm>
            <a:off x="3749575" y="3710675"/>
            <a:ext cx="2703600" cy="9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2024 Plan</a:t>
            </a:r>
            <a:endParaRPr/>
          </a:p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2022 Plan</a:t>
            </a:r>
            <a:endParaRPr/>
          </a:p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Original Plan (never used)</a:t>
            </a:r>
            <a:endParaRPr/>
          </a:p>
        </p:txBody>
      </p:sp>
      <p:sp>
        <p:nvSpPr>
          <p:cNvPr id="546" name="Google Shape;546;p72"/>
          <p:cNvSpPr/>
          <p:nvPr/>
        </p:nvSpPr>
        <p:spPr>
          <a:xfrm>
            <a:off x="5467375" y="3804225"/>
            <a:ext cx="127800" cy="1278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47" name="Google Shape;547;p72"/>
          <p:cNvSpPr/>
          <p:nvPr/>
        </p:nvSpPr>
        <p:spPr>
          <a:xfrm>
            <a:off x="4144500" y="4393025"/>
            <a:ext cx="127800" cy="127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48" name="Google Shape;548;p72"/>
          <p:cNvSpPr txBox="1"/>
          <p:nvPr/>
        </p:nvSpPr>
        <p:spPr>
          <a:xfrm>
            <a:off x="5883650" y="843000"/>
            <a:ext cx="2639100" cy="3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Analysis: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-"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Clearly the Original and Adopted plans dilute Democratic voters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-"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Temporary plan might overly-favor democratic voters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49" name="Google Shape;549;p72"/>
          <p:cNvSpPr/>
          <p:nvPr/>
        </p:nvSpPr>
        <p:spPr>
          <a:xfrm>
            <a:off x="5467375" y="4100375"/>
            <a:ext cx="127800" cy="1278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3"/>
          <p:cNvSpPr txBox="1"/>
          <p:nvPr>
            <p:ph type="title"/>
          </p:nvPr>
        </p:nvSpPr>
        <p:spPr>
          <a:xfrm>
            <a:off x="1420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555" name="Google Shape;555;p73"/>
          <p:cNvSpPr txBox="1"/>
          <p:nvPr>
            <p:ph idx="2" type="body"/>
          </p:nvPr>
        </p:nvSpPr>
        <p:spPr>
          <a:xfrm>
            <a:off x="1420100" y="1685325"/>
            <a:ext cx="4938000" cy="11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North Carolina has 14 congressional districts</a:t>
            </a:r>
            <a:endParaRPr/>
          </a:p>
        </p:txBody>
      </p:sp>
      <p:sp>
        <p:nvSpPr>
          <p:cNvPr id="556" name="Google Shape;556;p7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57" name="Google Shape;557;p73"/>
          <p:cNvGraphicFramePr/>
          <p:nvPr/>
        </p:nvGraphicFramePr>
        <p:xfrm>
          <a:off x="3308375" y="222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{72E388B6-4242-475A-BC5E-C2A5646C8624}</a:tableStyleId>
              </a:tblPr>
              <a:tblGrid>
                <a:gridCol w="1434900"/>
                <a:gridCol w="2780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Democratic majority districts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2020 Plan (Never Used)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2022 Plan (Court)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2024 Plan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 (but actual outcome was 4)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Ensemble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1039100" y="2161800"/>
            <a:ext cx="70659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Alabama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63" name="Google Shape;563;p74"/>
          <p:cNvSpPr txBox="1"/>
          <p:nvPr>
            <p:ph idx="1" type="body"/>
          </p:nvPr>
        </p:nvSpPr>
        <p:spPr>
          <a:xfrm>
            <a:off x="1039100" y="2161800"/>
            <a:ext cx="70659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</a:rPr>
              <a:t>Final Analysis &amp; Conclusions</a:t>
            </a:r>
            <a:endParaRPr>
              <a:highlight>
                <a:schemeClr val="accent1"/>
              </a:highlight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5"/>
          <p:cNvSpPr txBox="1"/>
          <p:nvPr>
            <p:ph idx="4294967295" type="title"/>
          </p:nvPr>
        </p:nvSpPr>
        <p:spPr>
          <a:xfrm>
            <a:off x="604450" y="314075"/>
            <a:ext cx="3532800" cy="209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2"/>
                </a:highlight>
              </a:rPr>
              <a:t>Change Based off of Ensemble Analysis</a:t>
            </a:r>
            <a:endParaRPr>
              <a:highlight>
                <a:schemeClr val="accent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569" name="Google Shape;569;p7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70" name="Google Shape;570;p75"/>
          <p:cNvGraphicFramePr/>
          <p:nvPr/>
        </p:nvGraphicFramePr>
        <p:xfrm>
          <a:off x="4385375" y="23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{8B60672B-3C92-47C9-BAC2-0E7E6493EEFF}</a:tableStyleId>
              </a:tblPr>
              <a:tblGrid>
                <a:gridCol w="1716175"/>
                <a:gridCol w="1053975"/>
                <a:gridCol w="1756750"/>
              </a:tblGrid>
              <a:tr h="432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Districts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Change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16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Alabama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 D / +2 R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16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Georgia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+1 D / -1 R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16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Arkansas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+0 D / -0 R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16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Texas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+5 D / -5 R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64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Florida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 D / +1 R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16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Utah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+1 D / -1 R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16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Louisiana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 D / +1 R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89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South Carolina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+0 D / -0 R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89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North Carolina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+1 D / -1 R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6"/>
          <p:cNvSpPr txBox="1"/>
          <p:nvPr>
            <p:ph idx="4294967295" type="title"/>
          </p:nvPr>
        </p:nvSpPr>
        <p:spPr>
          <a:xfrm>
            <a:off x="656175" y="666800"/>
            <a:ext cx="355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Election</a:t>
            </a:r>
            <a:endParaRPr/>
          </a:p>
        </p:txBody>
      </p:sp>
      <p:sp>
        <p:nvSpPr>
          <p:cNvPr id="576" name="Google Shape;576;p76"/>
          <p:cNvSpPr txBox="1"/>
          <p:nvPr>
            <p:ph idx="4294967295" type="body"/>
          </p:nvPr>
        </p:nvSpPr>
        <p:spPr>
          <a:xfrm>
            <a:off x="656175" y="1846500"/>
            <a:ext cx="3555900" cy="24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4"/>
                </a:highlight>
              </a:rPr>
              <a:t>Republicans: 220 seats</a:t>
            </a:r>
            <a:endParaRPr>
              <a:highlight>
                <a:schemeClr val="accent4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4"/>
                </a:highlight>
              </a:rPr>
              <a:t>Democrats: 215 seats</a:t>
            </a:r>
            <a:endParaRPr>
              <a:highlight>
                <a:schemeClr val="accent4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7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8" name="Google Shape;578;p76"/>
          <p:cNvSpPr txBox="1"/>
          <p:nvPr>
            <p:ph idx="4294967295" type="title"/>
          </p:nvPr>
        </p:nvSpPr>
        <p:spPr>
          <a:xfrm>
            <a:off x="4720550" y="666800"/>
            <a:ext cx="355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Proxy Election</a:t>
            </a:r>
            <a:endParaRPr/>
          </a:p>
        </p:txBody>
      </p:sp>
      <p:sp>
        <p:nvSpPr>
          <p:cNvPr id="579" name="Google Shape;579;p76"/>
          <p:cNvSpPr txBox="1"/>
          <p:nvPr>
            <p:ph idx="4294967295" type="body"/>
          </p:nvPr>
        </p:nvSpPr>
        <p:spPr>
          <a:xfrm>
            <a:off x="4138450" y="1846500"/>
            <a:ext cx="4137900" cy="24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4"/>
                </a:highlight>
              </a:rPr>
              <a:t>Republicans: (220-4) = 216 seats</a:t>
            </a:r>
            <a:endParaRPr>
              <a:highlight>
                <a:schemeClr val="accent4"/>
              </a:highlight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4"/>
                </a:highlight>
              </a:rPr>
              <a:t>Democrats: (215+4) = 219 seats</a:t>
            </a:r>
            <a:endParaRPr>
              <a:highlight>
                <a:schemeClr val="accent4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4"/>
              </a:highlight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7"/>
          <p:cNvSpPr txBox="1"/>
          <p:nvPr>
            <p:ph idx="4294967295" type="title"/>
          </p:nvPr>
        </p:nvSpPr>
        <p:spPr>
          <a:xfrm>
            <a:off x="1039050" y="675199"/>
            <a:ext cx="7065900" cy="3757500"/>
          </a:xfrm>
          <a:prstGeom prst="rect">
            <a:avLst/>
          </a:prstGeom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Our (bold) conclusion:</a:t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According to our Ensemble Analysis, Democrats might have won the House in the 2024 election. However, this assumes that our ensemble analysis had all the information, which is unlikely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5" name="Google Shape;585;p7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591" name="Google Shape;591;p78"/>
          <p:cNvSpPr txBox="1"/>
          <p:nvPr>
            <p:ph idx="1" type="body"/>
          </p:nvPr>
        </p:nvSpPr>
        <p:spPr>
          <a:xfrm>
            <a:off x="832125" y="686300"/>
            <a:ext cx="7065900" cy="29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Additional Works Cited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2" name="Google Shape;592;p78"/>
          <p:cNvSpPr txBox="1"/>
          <p:nvPr>
            <p:ph idx="1" type="body"/>
          </p:nvPr>
        </p:nvSpPr>
        <p:spPr>
          <a:xfrm>
            <a:off x="832125" y="1180225"/>
            <a:ext cx="7065900" cy="329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https://www.theguardian.com/us-news/2024/dec/04/democrat-adam-gray-wins-california-house-election-against-republican-john-duarte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1039100" y="412200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Alabama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1039050" y="1283375"/>
            <a:ext cx="7065900" cy="24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Original plan had one black-majority district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Was sued and ordered to create a plan with two black-majority districts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Alabama did not </a:t>
            </a:r>
            <a:r>
              <a:rPr lang="en" sz="1800"/>
              <a:t>successfully</a:t>
            </a:r>
            <a:r>
              <a:rPr lang="en" sz="1800"/>
              <a:t> form a new plan, so the Court created a temporary plan to be used in the 2024 Election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100" y="560763"/>
            <a:ext cx="2857500" cy="4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4200" y="560757"/>
            <a:ext cx="2857500" cy="407670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>
            <p:ph idx="4294967295" type="title"/>
          </p:nvPr>
        </p:nvSpPr>
        <p:spPr>
          <a:xfrm>
            <a:off x="2509563" y="506038"/>
            <a:ext cx="17745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chemeClr val="lt1"/>
                </a:highlight>
              </a:rPr>
              <a:t>Original Plan</a:t>
            </a:r>
            <a:endParaRPr sz="2000">
              <a:highlight>
                <a:schemeClr val="lt1"/>
              </a:highlight>
            </a:endParaRPr>
          </a:p>
        </p:txBody>
      </p:sp>
      <p:sp>
        <p:nvSpPr>
          <p:cNvPr id="139" name="Google Shape;139;p22"/>
          <p:cNvSpPr txBox="1"/>
          <p:nvPr>
            <p:ph idx="4294967295" type="title"/>
          </p:nvPr>
        </p:nvSpPr>
        <p:spPr>
          <a:xfrm>
            <a:off x="4709299" y="506038"/>
            <a:ext cx="26370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chemeClr val="lt1"/>
                </a:highlight>
              </a:rPr>
              <a:t>Court-Ordered Plan</a:t>
            </a:r>
            <a:endParaRPr sz="2000">
              <a:highlight>
                <a:schemeClr val="lt1"/>
              </a:highlight>
            </a:endParaRPr>
          </a:p>
        </p:txBody>
      </p:sp>
      <p:cxnSp>
        <p:nvCxnSpPr>
          <p:cNvPr id="140" name="Google Shape;140;p22"/>
          <p:cNvCxnSpPr/>
          <p:nvPr/>
        </p:nvCxnSpPr>
        <p:spPr>
          <a:xfrm>
            <a:off x="4477850" y="431388"/>
            <a:ext cx="0" cy="4280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2"/>
          <p:cNvSpPr/>
          <p:nvPr/>
        </p:nvSpPr>
        <p:spPr>
          <a:xfrm>
            <a:off x="5645300" y="2482050"/>
            <a:ext cx="2025600" cy="1401300"/>
          </a:xfrm>
          <a:prstGeom prst="rect">
            <a:avLst/>
          </a:prstGeom>
          <a:noFill/>
          <a:ln cap="flat" cmpd="sng" w="28575">
            <a:solidFill>
              <a:srgbClr val="FF82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815" y="1256853"/>
            <a:ext cx="2828488" cy="338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700" y="568425"/>
            <a:ext cx="2765575" cy="329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871599" y="568425"/>
            <a:ext cx="396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Black Population Percentage by Precinct (2020 Census)</a:t>
            </a:r>
            <a:endParaRPr sz="2000">
              <a:highlight>
                <a:schemeClr val="lt1"/>
              </a:highlight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4018025" y="3705700"/>
            <a:ext cx="41154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Democrat/Republican Voting Percentage by Precinct</a:t>
            </a:r>
            <a:endParaRPr b="1" i="1" sz="1800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(in 2022 Senate Election)</a:t>
            </a:r>
            <a:endParaRPr b="1" i="1" sz="1800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ll template">
  <a:themeElements>
    <a:clrScheme name="Custom 347">
      <a:dk1>
        <a:srgbClr val="535B5D"/>
      </a:dk1>
      <a:lt1>
        <a:srgbClr val="FFFFFF"/>
      </a:lt1>
      <a:dk2>
        <a:srgbClr val="557B83"/>
      </a:dk2>
      <a:lt2>
        <a:srgbClr val="EFF2F3"/>
      </a:lt2>
      <a:accent1>
        <a:srgbClr val="8AB7C4"/>
      </a:accent1>
      <a:accent2>
        <a:srgbClr val="BED7DE"/>
      </a:accent2>
      <a:accent3>
        <a:srgbClr val="CCAE74"/>
      </a:accent3>
      <a:accent4>
        <a:srgbClr val="E5DBC8"/>
      </a:accent4>
      <a:accent5>
        <a:srgbClr val="EC9D82"/>
      </a:accent5>
      <a:accent6>
        <a:srgbClr val="92685D"/>
      </a:accent6>
      <a:hlink>
        <a:srgbClr val="557B8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